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0" r:id="rId3"/>
    <p:sldId id="3439" r:id="rId5"/>
    <p:sldId id="3565" r:id="rId6"/>
    <p:sldId id="1676" r:id="rId7"/>
    <p:sldId id="1678" r:id="rId8"/>
    <p:sldId id="3566" r:id="rId9"/>
    <p:sldId id="3441" r:id="rId10"/>
    <p:sldId id="3442" r:id="rId11"/>
    <p:sldId id="1682" r:id="rId12"/>
    <p:sldId id="3569" r:id="rId13"/>
    <p:sldId id="3568" r:id="rId14"/>
    <p:sldId id="3495" r:id="rId15"/>
    <p:sldId id="1679" r:id="rId16"/>
    <p:sldId id="3497" r:id="rId17"/>
    <p:sldId id="281"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5483"/>
    <a:srgbClr val="080C4C"/>
    <a:srgbClr val="1D1747"/>
    <a:srgbClr val="19609E"/>
    <a:srgbClr val="1941B1"/>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25" autoAdjust="0"/>
    <p:restoredTop sz="67480"/>
  </p:normalViewPr>
  <p:slideViewPr>
    <p:cSldViewPr snapToGrid="0">
      <p:cViewPr varScale="1">
        <p:scale>
          <a:sx n="84" d="100"/>
          <a:sy n="84" d="100"/>
        </p:scale>
        <p:origin x="12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CAECE4-D632-437F-9C42-22F9B76FE28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ECA83-BC4F-44D2-9786-4893DCA926D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F4ECA83-BC4F-44D2-9786-4893DCA926D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规划基本教材 共多少课时，有高等教育出版社出版，师资培训会提供内训教材。</a:t>
            </a:r>
            <a:endParaRPr kumimoji="1" lang="zh-CN" altLang="en-US" dirty="0"/>
          </a:p>
        </p:txBody>
      </p:sp>
      <p:sp>
        <p:nvSpPr>
          <p:cNvPr id="4" name="灯片编号占位符 3"/>
          <p:cNvSpPr>
            <a:spLocks noGrp="1"/>
          </p:cNvSpPr>
          <p:nvPr>
            <p:ph type="sldNum" sz="quarter" idx="5"/>
          </p:nvPr>
        </p:nvSpPr>
        <p:spPr/>
        <p:txBody>
          <a:bodyPr/>
          <a:lstStyle/>
          <a:p>
            <a:fld id="{0F4ECA83-BC4F-44D2-9786-4893DCA926D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F4ECA83-BC4F-44D2-9786-4893DCA926D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59062" y="365126"/>
            <a:ext cx="10194738" cy="554290"/>
          </a:xfrm>
        </p:spPr>
        <p:txBody>
          <a:bodyPr>
            <a:noAutofit/>
          </a:bodyPr>
          <a:lstStyle>
            <a:lvl1pPr>
              <a:defRPr sz="3200" b="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defRPr>
            </a:lvl1pPr>
          </a:lstStyle>
          <a:p>
            <a:r>
              <a:rPr kumimoji="1" lang="zh-CN" altLang="en-US"/>
              <a:t>单击此处编辑母版标题样式</a:t>
            </a:r>
            <a:endParaRPr kumimoji="1" lang="zh-CN" altLang="en-US"/>
          </a:p>
        </p:txBody>
      </p:sp>
      <p:grpSp>
        <p:nvGrpSpPr>
          <p:cNvPr id="6" name="组合 2"/>
          <p:cNvGrpSpPr/>
          <p:nvPr userDrawn="1"/>
        </p:nvGrpSpPr>
        <p:grpSpPr>
          <a:xfrm>
            <a:off x="267799" y="216161"/>
            <a:ext cx="864951" cy="720440"/>
            <a:chOff x="308439" y="206001"/>
            <a:chExt cx="864951" cy="720440"/>
          </a:xfrm>
        </p:grpSpPr>
        <p:grpSp>
          <p:nvGrpSpPr>
            <p:cNvPr id="7" name="组合 8"/>
            <p:cNvGrpSpPr/>
            <p:nvPr/>
          </p:nvGrpSpPr>
          <p:grpSpPr>
            <a:xfrm>
              <a:off x="308439" y="277986"/>
              <a:ext cx="656761" cy="648455"/>
              <a:chOff x="1709400" y="1085358"/>
              <a:chExt cx="3388596" cy="3345742"/>
            </a:xfrm>
          </p:grpSpPr>
          <p:sp>
            <p:nvSpPr>
              <p:cNvPr id="9" name="矩形 8"/>
              <p:cNvSpPr/>
              <p:nvPr/>
            </p:nvSpPr>
            <p:spPr>
              <a:xfrm flipH="1">
                <a:off x="2343623" y="1730833"/>
                <a:ext cx="1516463" cy="1516463"/>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2152326" y="1955664"/>
                <a:ext cx="1516463" cy="1516463"/>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flipH="1">
                <a:off x="1709400" y="1085358"/>
                <a:ext cx="1516462" cy="1516464"/>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flipH="1">
                <a:off x="1741606" y="2825967"/>
                <a:ext cx="1516461" cy="1516466"/>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flipH="1">
                <a:off x="3581534" y="2365368"/>
                <a:ext cx="1516462" cy="1516464"/>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flipH="1">
                <a:off x="2563044" y="2914636"/>
                <a:ext cx="1516465" cy="1516464"/>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p:nvSpPr>
          <p:spPr>
            <a:xfrm flipH="1">
              <a:off x="959776" y="206001"/>
              <a:ext cx="213614" cy="213615"/>
            </a:xfrm>
            <a:prstGeom prst="rect">
              <a:avLst/>
            </a:prstGeom>
            <a:solidFill>
              <a:srgbClr val="19609E">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直角三角形 15"/>
          <p:cNvSpPr/>
          <p:nvPr userDrawn="1"/>
        </p:nvSpPr>
        <p:spPr>
          <a:xfrm rot="16200000">
            <a:off x="11280576" y="6237312"/>
            <a:ext cx="360040" cy="36004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6"/>
          <p:cNvGrpSpPr/>
          <p:nvPr userDrawn="1"/>
        </p:nvGrpSpPr>
        <p:grpSpPr>
          <a:xfrm>
            <a:off x="569984" y="6381338"/>
            <a:ext cx="231221" cy="216015"/>
            <a:chOff x="983432" y="6165304"/>
            <a:chExt cx="231221" cy="216015"/>
          </a:xfrm>
        </p:grpSpPr>
        <p:sp>
          <p:nvSpPr>
            <p:cNvPr id="18" name="椭圆 17"/>
            <p:cNvSpPr/>
            <p:nvPr/>
          </p:nvSpPr>
          <p:spPr>
            <a:xfrm>
              <a:off x="983432" y="6165304"/>
              <a:ext cx="72008" cy="720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1142645" y="6165304"/>
              <a:ext cx="72008" cy="720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1142645" y="6309311"/>
              <a:ext cx="72008" cy="720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983432" y="6309311"/>
              <a:ext cx="72008" cy="720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 name="矩形 2"/>
          <p:cNvSpPr/>
          <p:nvPr userDrawn="1"/>
        </p:nvSpPr>
        <p:spPr>
          <a:xfrm>
            <a:off x="0" y="2042809"/>
            <a:ext cx="12192000" cy="3021021"/>
          </a:xfrm>
          <a:prstGeom prst="rect">
            <a:avLst/>
          </a:prstGeom>
          <a:solidFill>
            <a:srgbClr val="0254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标题 1"/>
          <p:cNvSpPr>
            <a:spLocks noGrp="1"/>
          </p:cNvSpPr>
          <p:nvPr>
            <p:ph type="title"/>
          </p:nvPr>
        </p:nvSpPr>
        <p:spPr>
          <a:xfrm>
            <a:off x="3945527" y="2622234"/>
            <a:ext cx="6097684" cy="733180"/>
          </a:xfrm>
        </p:spPr>
        <p:txBody>
          <a:bodyPr>
            <a:normAutofit/>
          </a:bodyPr>
          <a:lstStyle>
            <a:lvl1pPr>
              <a:defRPr sz="3600" b="1">
                <a:solidFill>
                  <a:schemeClr val="bg1"/>
                </a:solidFill>
                <a:latin typeface="微软雅黑" panose="020B0503020204020204" charset="-122"/>
                <a:ea typeface="微软雅黑" panose="020B0503020204020204" charset="-122"/>
                <a:cs typeface="微软雅黑" panose="020B0503020204020204" charset="-122"/>
              </a:defRPr>
            </a:lvl1pPr>
          </a:lstStyle>
          <a:p>
            <a:r>
              <a:rPr kumimoji="1" lang="zh-CN" altLang="en-US" dirty="0"/>
              <a:t>单击此处编辑母版标题样式</a:t>
            </a:r>
            <a:endParaRPr kumimoji="1" lang="zh-CN" altLang="en-US" dirty="0"/>
          </a:p>
        </p:txBody>
      </p:sp>
      <p:sp>
        <p:nvSpPr>
          <p:cNvPr id="17" name="标题 1"/>
          <p:cNvSpPr txBox="1"/>
          <p:nvPr userDrawn="1"/>
        </p:nvSpPr>
        <p:spPr>
          <a:xfrm>
            <a:off x="3144975" y="2854035"/>
            <a:ext cx="1912620" cy="115542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zh-CN" altLang="en-US" sz="7200" b="1" dirty="0">
              <a:solidFill>
                <a:srgbClr val="19609E"/>
              </a:solidFill>
              <a:latin typeface="Arial" panose="020B0604020202020204" pitchFamily="34" charset="0"/>
              <a:ea typeface="Arial" panose="020B0604020202020204" pitchFamily="34" charset="0"/>
              <a:cs typeface="Arial" panose="020B0604020202020204" pitchFamily="34" charset="0"/>
            </a:endParaRPr>
          </a:p>
        </p:txBody>
      </p:sp>
      <p:sp>
        <p:nvSpPr>
          <p:cNvPr id="18" name="副标题 2"/>
          <p:cNvSpPr>
            <a:spLocks noGrp="1"/>
          </p:cNvSpPr>
          <p:nvPr>
            <p:ph type="subTitle" idx="1" hasCustomPrompt="1"/>
          </p:nvPr>
        </p:nvSpPr>
        <p:spPr>
          <a:xfrm>
            <a:off x="3945526" y="3408068"/>
            <a:ext cx="5775663" cy="1655762"/>
          </a:xfrm>
        </p:spPr>
        <p:txBody>
          <a:bodyPr>
            <a:normAutofit/>
          </a:bodyPr>
          <a:lstStyle>
            <a:lvl1pPr marL="0" indent="0" algn="l">
              <a:lnSpc>
                <a:spcPct val="150000"/>
              </a:lnSpc>
              <a:buNone/>
              <a:defRPr sz="1600">
                <a:solidFill>
                  <a:schemeClr val="bg1"/>
                </a:solidFill>
                <a:latin typeface="微软雅黑" panose="020B0503020204020204" charset="-122"/>
                <a:ea typeface="微软雅黑" panose="020B0503020204020204" charset="-122"/>
                <a:cs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zh-CN" altLang="en-US" dirty="0"/>
          </a:p>
        </p:txBody>
      </p:sp>
      <p:grpSp>
        <p:nvGrpSpPr>
          <p:cNvPr id="13" name="组 12"/>
          <p:cNvGrpSpPr/>
          <p:nvPr userDrawn="1"/>
        </p:nvGrpSpPr>
        <p:grpSpPr>
          <a:xfrm>
            <a:off x="0" y="-1128409"/>
            <a:ext cx="12206754" cy="6858000"/>
            <a:chOff x="0" y="0"/>
            <a:chExt cx="12206754" cy="6858000"/>
          </a:xfrm>
        </p:grpSpPr>
        <p:cxnSp>
          <p:nvCxnSpPr>
            <p:cNvPr id="14" name="直线连接符 13"/>
            <p:cNvCxnSpPr/>
            <p:nvPr/>
          </p:nvCxnSpPr>
          <p:spPr>
            <a:xfrm>
              <a:off x="6240016" y="0"/>
              <a:ext cx="1296144" cy="126876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19" name="直线连接符 18"/>
            <p:cNvCxnSpPr/>
            <p:nvPr/>
          </p:nvCxnSpPr>
          <p:spPr>
            <a:xfrm flipV="1">
              <a:off x="7536160" y="476672"/>
              <a:ext cx="857103" cy="792088"/>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0" name="直线连接符 19"/>
            <p:cNvCxnSpPr/>
            <p:nvPr/>
          </p:nvCxnSpPr>
          <p:spPr>
            <a:xfrm flipV="1">
              <a:off x="7320136" y="0"/>
              <a:ext cx="576064" cy="54868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2" name="直线连接符 21"/>
            <p:cNvCxnSpPr/>
            <p:nvPr/>
          </p:nvCxnSpPr>
          <p:spPr>
            <a:xfrm>
              <a:off x="9120336" y="1052736"/>
              <a:ext cx="1080120" cy="10801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3" name="直线连接符 22"/>
            <p:cNvCxnSpPr/>
            <p:nvPr/>
          </p:nvCxnSpPr>
          <p:spPr>
            <a:xfrm flipV="1">
              <a:off x="10200456" y="274340"/>
              <a:ext cx="1991544" cy="1858516"/>
            </a:xfrm>
            <a:prstGeom prst="line">
              <a:avLst/>
            </a:prstGeom>
            <a:ln w="9525">
              <a:solidFill>
                <a:schemeClr val="bg1">
                  <a:alpha val="44000"/>
                </a:schemeClr>
              </a:solidFill>
            </a:ln>
          </p:spPr>
          <p:style>
            <a:lnRef idx="1">
              <a:schemeClr val="dk1"/>
            </a:lnRef>
            <a:fillRef idx="0">
              <a:schemeClr val="dk1"/>
            </a:fillRef>
            <a:effectRef idx="0">
              <a:schemeClr val="dk1"/>
            </a:effectRef>
            <a:fontRef idx="minor">
              <a:schemeClr val="tx1"/>
            </a:fontRef>
          </p:style>
        </p:cxnSp>
        <p:cxnSp>
          <p:nvCxnSpPr>
            <p:cNvPr id="24" name="直线连接符 23"/>
            <p:cNvCxnSpPr/>
            <p:nvPr/>
          </p:nvCxnSpPr>
          <p:spPr>
            <a:xfrm>
              <a:off x="10200456" y="44624"/>
              <a:ext cx="1080120" cy="10801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7" name="直线连接符 26"/>
            <p:cNvCxnSpPr/>
            <p:nvPr/>
          </p:nvCxnSpPr>
          <p:spPr>
            <a:xfrm>
              <a:off x="10776520" y="1599796"/>
              <a:ext cx="1430234" cy="139715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9" name="直线连接符 28"/>
            <p:cNvCxnSpPr/>
            <p:nvPr/>
          </p:nvCxnSpPr>
          <p:spPr>
            <a:xfrm>
              <a:off x="11484260" y="930222"/>
              <a:ext cx="316660" cy="31666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1" name="直线连接符 30"/>
            <p:cNvCxnSpPr/>
            <p:nvPr/>
          </p:nvCxnSpPr>
          <p:spPr>
            <a:xfrm flipH="1">
              <a:off x="9660396" y="2586927"/>
              <a:ext cx="2052228" cy="19123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2" name="直线连接符 31"/>
            <p:cNvCxnSpPr/>
            <p:nvPr/>
          </p:nvCxnSpPr>
          <p:spPr>
            <a:xfrm>
              <a:off x="9912424" y="4499247"/>
              <a:ext cx="1512168" cy="145003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3" name="直线连接符 32"/>
            <p:cNvCxnSpPr/>
            <p:nvPr/>
          </p:nvCxnSpPr>
          <p:spPr>
            <a:xfrm flipV="1">
              <a:off x="10686510" y="4596748"/>
              <a:ext cx="666074" cy="63245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4" name="直线连接符 33"/>
            <p:cNvCxnSpPr/>
            <p:nvPr/>
          </p:nvCxnSpPr>
          <p:spPr>
            <a:xfrm flipV="1">
              <a:off x="7176120" y="4912974"/>
              <a:ext cx="2088232" cy="194502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5" name="直线连接符 34"/>
            <p:cNvCxnSpPr/>
            <p:nvPr/>
          </p:nvCxnSpPr>
          <p:spPr>
            <a:xfrm>
              <a:off x="9255351" y="4912974"/>
              <a:ext cx="585065" cy="57801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6" name="直线连接符 35"/>
            <p:cNvCxnSpPr/>
            <p:nvPr/>
          </p:nvCxnSpPr>
          <p:spPr>
            <a:xfrm>
              <a:off x="8760296" y="5710777"/>
              <a:ext cx="1152128" cy="114722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7" name="直线连接符 36"/>
            <p:cNvCxnSpPr/>
            <p:nvPr/>
          </p:nvCxnSpPr>
          <p:spPr>
            <a:xfrm flipV="1">
              <a:off x="9912424" y="6269823"/>
              <a:ext cx="648072" cy="588177"/>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8" name="直线连接符 37"/>
            <p:cNvCxnSpPr/>
            <p:nvPr/>
          </p:nvCxnSpPr>
          <p:spPr>
            <a:xfrm flipH="1" flipV="1">
              <a:off x="10200456" y="5885487"/>
              <a:ext cx="648072" cy="685425"/>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9" name="直线连接符 38"/>
            <p:cNvCxnSpPr/>
            <p:nvPr/>
          </p:nvCxnSpPr>
          <p:spPr>
            <a:xfrm flipV="1">
              <a:off x="10524492" y="5301208"/>
              <a:ext cx="1667508" cy="155679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0" name="直线连接符 39"/>
            <p:cNvCxnSpPr/>
            <p:nvPr/>
          </p:nvCxnSpPr>
          <p:spPr>
            <a:xfrm>
              <a:off x="11676620" y="5805264"/>
              <a:ext cx="530134" cy="51186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1" name="直线连接符 40"/>
            <p:cNvCxnSpPr/>
            <p:nvPr/>
          </p:nvCxnSpPr>
          <p:spPr>
            <a:xfrm flipH="1">
              <a:off x="11064552" y="1246882"/>
              <a:ext cx="736368" cy="65588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2" name="直线连接符 41"/>
            <p:cNvCxnSpPr/>
            <p:nvPr/>
          </p:nvCxnSpPr>
          <p:spPr>
            <a:xfrm flipV="1">
              <a:off x="0" y="0"/>
              <a:ext cx="1559496" cy="1484784"/>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3" name="直线连接符 42"/>
            <p:cNvCxnSpPr/>
            <p:nvPr/>
          </p:nvCxnSpPr>
          <p:spPr>
            <a:xfrm flipH="1" flipV="1">
              <a:off x="551384" y="0"/>
              <a:ext cx="504056" cy="47667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grpSp>
      <p:grpSp>
        <p:nvGrpSpPr>
          <p:cNvPr id="44" name="组合 1"/>
          <p:cNvGrpSpPr/>
          <p:nvPr userDrawn="1"/>
        </p:nvGrpSpPr>
        <p:grpSpPr>
          <a:xfrm>
            <a:off x="1888402" y="2654490"/>
            <a:ext cx="1351524" cy="1901377"/>
            <a:chOff x="4664627" y="1279705"/>
            <a:chExt cx="1066703" cy="1500680"/>
          </a:xfrm>
        </p:grpSpPr>
        <p:sp>
          <p:nvSpPr>
            <p:cNvPr id="45" name="Rectangle 215"/>
            <p:cNvSpPr>
              <a:spLocks noChangeArrowheads="1"/>
            </p:cNvSpPr>
            <p:nvPr/>
          </p:nvSpPr>
          <p:spPr bwMode="auto">
            <a:xfrm>
              <a:off x="4664627" y="1279705"/>
              <a:ext cx="1066703" cy="1500680"/>
            </a:xfrm>
            <a:prstGeom prst="rect">
              <a:avLst/>
            </a:prstGeom>
            <a:solidFill>
              <a:srgbClr val="F7F9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Freeform 216"/>
            <p:cNvSpPr/>
            <p:nvPr/>
          </p:nvSpPr>
          <p:spPr bwMode="auto">
            <a:xfrm>
              <a:off x="4919981" y="1415559"/>
              <a:ext cx="93085" cy="232713"/>
            </a:xfrm>
            <a:custGeom>
              <a:avLst/>
              <a:gdLst>
                <a:gd name="T0" fmla="*/ 55 w 55"/>
                <a:gd name="T1" fmla="*/ 1 h 138"/>
                <a:gd name="T2" fmla="*/ 42 w 55"/>
                <a:gd name="T3" fmla="*/ 0 h 138"/>
                <a:gd name="T4" fmla="*/ 0 w 55"/>
                <a:gd name="T5" fmla="*/ 7 h 138"/>
                <a:gd name="T6" fmla="*/ 42 w 55"/>
                <a:gd name="T7" fmla="*/ 138 h 138"/>
                <a:gd name="T8" fmla="*/ 55 w 55"/>
                <a:gd name="T9" fmla="*/ 1 h 138"/>
              </a:gdLst>
              <a:ahLst/>
              <a:cxnLst>
                <a:cxn ang="0">
                  <a:pos x="T0" y="T1"/>
                </a:cxn>
                <a:cxn ang="0">
                  <a:pos x="T2" y="T3"/>
                </a:cxn>
                <a:cxn ang="0">
                  <a:pos x="T4" y="T5"/>
                </a:cxn>
                <a:cxn ang="0">
                  <a:pos x="T6" y="T7"/>
                </a:cxn>
                <a:cxn ang="0">
                  <a:pos x="T8" y="T9"/>
                </a:cxn>
              </a:cxnLst>
              <a:rect l="0" t="0" r="r" b="b"/>
              <a:pathLst>
                <a:path w="55" h="138">
                  <a:moveTo>
                    <a:pt x="55" y="1"/>
                  </a:moveTo>
                  <a:cubicBezTo>
                    <a:pt x="50" y="0"/>
                    <a:pt x="46" y="0"/>
                    <a:pt x="42" y="0"/>
                  </a:cubicBezTo>
                  <a:cubicBezTo>
                    <a:pt x="27" y="0"/>
                    <a:pt x="13" y="3"/>
                    <a:pt x="0" y="7"/>
                  </a:cubicBezTo>
                  <a:cubicBezTo>
                    <a:pt x="42" y="138"/>
                    <a:pt x="42" y="138"/>
                    <a:pt x="42" y="138"/>
                  </a:cubicBezTo>
                  <a:lnTo>
                    <a:pt x="55" y="1"/>
                  </a:lnTo>
                  <a:close/>
                </a:path>
              </a:pathLst>
            </a:custGeom>
            <a:solidFill>
              <a:srgbClr val="B7BFC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217"/>
            <p:cNvSpPr/>
            <p:nvPr/>
          </p:nvSpPr>
          <p:spPr bwMode="auto">
            <a:xfrm>
              <a:off x="4990423" y="1418075"/>
              <a:ext cx="212586" cy="230197"/>
            </a:xfrm>
            <a:custGeom>
              <a:avLst/>
              <a:gdLst>
                <a:gd name="T0" fmla="*/ 126 w 126"/>
                <a:gd name="T1" fmla="*/ 82 h 137"/>
                <a:gd name="T2" fmla="*/ 13 w 126"/>
                <a:gd name="T3" fmla="*/ 0 h 137"/>
                <a:gd name="T4" fmla="*/ 0 w 126"/>
                <a:gd name="T5" fmla="*/ 137 h 137"/>
                <a:gd name="T6" fmla="*/ 126 w 126"/>
                <a:gd name="T7" fmla="*/ 82 h 137"/>
              </a:gdLst>
              <a:ahLst/>
              <a:cxnLst>
                <a:cxn ang="0">
                  <a:pos x="T0" y="T1"/>
                </a:cxn>
                <a:cxn ang="0">
                  <a:pos x="T2" y="T3"/>
                </a:cxn>
                <a:cxn ang="0">
                  <a:pos x="T4" y="T5"/>
                </a:cxn>
                <a:cxn ang="0">
                  <a:pos x="T6" y="T7"/>
                </a:cxn>
              </a:cxnLst>
              <a:rect l="0" t="0" r="r" b="b"/>
              <a:pathLst>
                <a:path w="126" h="137">
                  <a:moveTo>
                    <a:pt x="126" y="82"/>
                  </a:moveTo>
                  <a:cubicBezTo>
                    <a:pt x="107" y="37"/>
                    <a:pt x="64" y="4"/>
                    <a:pt x="13" y="0"/>
                  </a:cubicBezTo>
                  <a:cubicBezTo>
                    <a:pt x="0" y="137"/>
                    <a:pt x="0" y="137"/>
                    <a:pt x="0" y="137"/>
                  </a:cubicBezTo>
                  <a:lnTo>
                    <a:pt x="126" y="82"/>
                  </a:lnTo>
                  <a:close/>
                </a:path>
              </a:pathLst>
            </a:custGeom>
            <a:solidFill>
              <a:srgbClr val="EF8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218"/>
            <p:cNvSpPr/>
            <p:nvPr/>
          </p:nvSpPr>
          <p:spPr bwMode="auto">
            <a:xfrm>
              <a:off x="4758969" y="1428138"/>
              <a:ext cx="231454" cy="446556"/>
            </a:xfrm>
            <a:custGeom>
              <a:avLst/>
              <a:gdLst>
                <a:gd name="T0" fmla="*/ 95 w 137"/>
                <a:gd name="T1" fmla="*/ 0 h 265"/>
                <a:gd name="T2" fmla="*/ 0 w 137"/>
                <a:gd name="T3" fmla="*/ 131 h 265"/>
                <a:gd name="T4" fmla="*/ 108 w 137"/>
                <a:gd name="T5" fmla="*/ 265 h 265"/>
                <a:gd name="T6" fmla="*/ 137 w 137"/>
                <a:gd name="T7" fmla="*/ 131 h 265"/>
                <a:gd name="T8" fmla="*/ 95 w 137"/>
                <a:gd name="T9" fmla="*/ 0 h 265"/>
              </a:gdLst>
              <a:ahLst/>
              <a:cxnLst>
                <a:cxn ang="0">
                  <a:pos x="T0" y="T1"/>
                </a:cxn>
                <a:cxn ang="0">
                  <a:pos x="T2" y="T3"/>
                </a:cxn>
                <a:cxn ang="0">
                  <a:pos x="T4" y="T5"/>
                </a:cxn>
                <a:cxn ang="0">
                  <a:pos x="T6" y="T7"/>
                </a:cxn>
                <a:cxn ang="0">
                  <a:pos x="T8" y="T9"/>
                </a:cxn>
              </a:cxnLst>
              <a:rect l="0" t="0" r="r" b="b"/>
              <a:pathLst>
                <a:path w="137" h="265">
                  <a:moveTo>
                    <a:pt x="95" y="0"/>
                  </a:moveTo>
                  <a:cubicBezTo>
                    <a:pt x="40" y="18"/>
                    <a:pt x="0" y="69"/>
                    <a:pt x="0" y="131"/>
                  </a:cubicBezTo>
                  <a:cubicBezTo>
                    <a:pt x="0" y="196"/>
                    <a:pt x="46" y="251"/>
                    <a:pt x="108" y="265"/>
                  </a:cubicBezTo>
                  <a:cubicBezTo>
                    <a:pt x="137" y="131"/>
                    <a:pt x="137" y="131"/>
                    <a:pt x="137" y="131"/>
                  </a:cubicBezTo>
                  <a:lnTo>
                    <a:pt x="95" y="0"/>
                  </a:lnTo>
                  <a:close/>
                </a:path>
              </a:pathLst>
            </a:custGeom>
            <a:solidFill>
              <a:srgbClr val="DCE4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19"/>
            <p:cNvSpPr/>
            <p:nvPr/>
          </p:nvSpPr>
          <p:spPr bwMode="auto">
            <a:xfrm>
              <a:off x="4941366" y="1556444"/>
              <a:ext cx="280513" cy="323282"/>
            </a:xfrm>
            <a:custGeom>
              <a:avLst/>
              <a:gdLst>
                <a:gd name="T0" fmla="*/ 29 w 166"/>
                <a:gd name="T1" fmla="*/ 55 h 192"/>
                <a:gd name="T2" fmla="*/ 0 w 166"/>
                <a:gd name="T3" fmla="*/ 189 h 192"/>
                <a:gd name="T4" fmla="*/ 29 w 166"/>
                <a:gd name="T5" fmla="*/ 192 h 192"/>
                <a:gd name="T6" fmla="*/ 166 w 166"/>
                <a:gd name="T7" fmla="*/ 55 h 192"/>
                <a:gd name="T8" fmla="*/ 155 w 166"/>
                <a:gd name="T9" fmla="*/ 0 h 192"/>
                <a:gd name="T10" fmla="*/ 29 w 166"/>
                <a:gd name="T11" fmla="*/ 55 h 192"/>
              </a:gdLst>
              <a:ahLst/>
              <a:cxnLst>
                <a:cxn ang="0">
                  <a:pos x="T0" y="T1"/>
                </a:cxn>
                <a:cxn ang="0">
                  <a:pos x="T2" y="T3"/>
                </a:cxn>
                <a:cxn ang="0">
                  <a:pos x="T4" y="T5"/>
                </a:cxn>
                <a:cxn ang="0">
                  <a:pos x="T6" y="T7"/>
                </a:cxn>
                <a:cxn ang="0">
                  <a:pos x="T8" y="T9"/>
                </a:cxn>
                <a:cxn ang="0">
                  <a:pos x="T10" y="T11"/>
                </a:cxn>
              </a:cxnLst>
              <a:rect l="0" t="0" r="r" b="b"/>
              <a:pathLst>
                <a:path w="166" h="192">
                  <a:moveTo>
                    <a:pt x="29" y="55"/>
                  </a:moveTo>
                  <a:cubicBezTo>
                    <a:pt x="0" y="189"/>
                    <a:pt x="0" y="189"/>
                    <a:pt x="0" y="189"/>
                  </a:cubicBezTo>
                  <a:cubicBezTo>
                    <a:pt x="9" y="191"/>
                    <a:pt x="19" y="192"/>
                    <a:pt x="29" y="192"/>
                  </a:cubicBezTo>
                  <a:cubicBezTo>
                    <a:pt x="105" y="192"/>
                    <a:pt x="166" y="130"/>
                    <a:pt x="166" y="55"/>
                  </a:cubicBezTo>
                  <a:cubicBezTo>
                    <a:pt x="166" y="35"/>
                    <a:pt x="162" y="17"/>
                    <a:pt x="155" y="0"/>
                  </a:cubicBezTo>
                  <a:lnTo>
                    <a:pt x="29" y="55"/>
                  </a:lnTo>
                  <a:close/>
                </a:path>
              </a:pathLst>
            </a:custGeom>
            <a:solidFill>
              <a:srgbClr val="5862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Rectangle 220"/>
            <p:cNvSpPr>
              <a:spLocks noChangeArrowheads="1"/>
            </p:cNvSpPr>
            <p:nvPr/>
          </p:nvSpPr>
          <p:spPr bwMode="auto">
            <a:xfrm>
              <a:off x="4747648" y="2224392"/>
              <a:ext cx="904434"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221"/>
            <p:cNvSpPr>
              <a:spLocks noChangeArrowheads="1"/>
            </p:cNvSpPr>
            <p:nvPr/>
          </p:nvSpPr>
          <p:spPr bwMode="auto">
            <a:xfrm>
              <a:off x="4747648" y="2156465"/>
              <a:ext cx="904434" cy="41511"/>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2" name="Rectangle 222"/>
            <p:cNvSpPr>
              <a:spLocks noChangeArrowheads="1"/>
            </p:cNvSpPr>
            <p:nvPr/>
          </p:nvSpPr>
          <p:spPr bwMode="auto">
            <a:xfrm>
              <a:off x="4747648" y="2089796"/>
              <a:ext cx="904434"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223"/>
            <p:cNvSpPr>
              <a:spLocks noChangeArrowheads="1"/>
            </p:cNvSpPr>
            <p:nvPr/>
          </p:nvSpPr>
          <p:spPr bwMode="auto">
            <a:xfrm>
              <a:off x="4747648" y="2021869"/>
              <a:ext cx="904434"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Rectangle 224"/>
            <p:cNvSpPr>
              <a:spLocks noChangeArrowheads="1"/>
            </p:cNvSpPr>
            <p:nvPr/>
          </p:nvSpPr>
          <p:spPr bwMode="auto">
            <a:xfrm>
              <a:off x="5321253" y="1528771"/>
              <a:ext cx="40253" cy="40253"/>
            </a:xfrm>
            <a:prstGeom prst="rect">
              <a:avLst/>
            </a:prstGeom>
            <a:solidFill>
              <a:srgbClr val="EF85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5" name="Rectangle 225"/>
            <p:cNvSpPr>
              <a:spLocks noChangeArrowheads="1"/>
            </p:cNvSpPr>
            <p:nvPr/>
          </p:nvSpPr>
          <p:spPr bwMode="auto">
            <a:xfrm>
              <a:off x="5389180" y="1528771"/>
              <a:ext cx="262902"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6" name="Rectangle 226"/>
            <p:cNvSpPr>
              <a:spLocks noChangeArrowheads="1"/>
            </p:cNvSpPr>
            <p:nvPr/>
          </p:nvSpPr>
          <p:spPr bwMode="auto">
            <a:xfrm>
              <a:off x="5321253" y="1596697"/>
              <a:ext cx="40253"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7" name="Rectangle 227"/>
            <p:cNvSpPr>
              <a:spLocks noChangeArrowheads="1"/>
            </p:cNvSpPr>
            <p:nvPr/>
          </p:nvSpPr>
          <p:spPr bwMode="auto">
            <a:xfrm>
              <a:off x="5389180" y="1596697"/>
              <a:ext cx="262902"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8" name="Rectangle 228"/>
            <p:cNvSpPr>
              <a:spLocks noChangeArrowheads="1"/>
            </p:cNvSpPr>
            <p:nvPr/>
          </p:nvSpPr>
          <p:spPr bwMode="auto">
            <a:xfrm>
              <a:off x="5321253" y="1664624"/>
              <a:ext cx="40253" cy="40253"/>
            </a:xfrm>
            <a:prstGeom prst="rect">
              <a:avLst/>
            </a:prstGeom>
            <a:solidFill>
              <a:srgbClr val="B7BFC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9" name="Rectangle 229"/>
            <p:cNvSpPr>
              <a:spLocks noChangeArrowheads="1"/>
            </p:cNvSpPr>
            <p:nvPr/>
          </p:nvSpPr>
          <p:spPr bwMode="auto">
            <a:xfrm>
              <a:off x="5389180" y="1664624"/>
              <a:ext cx="262902"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0" name="Rectangle 230"/>
            <p:cNvSpPr>
              <a:spLocks noChangeArrowheads="1"/>
            </p:cNvSpPr>
            <p:nvPr/>
          </p:nvSpPr>
          <p:spPr bwMode="auto">
            <a:xfrm>
              <a:off x="5321253" y="1731294"/>
              <a:ext cx="40253" cy="40253"/>
            </a:xfrm>
            <a:prstGeom prst="rect">
              <a:avLst/>
            </a:prstGeom>
            <a:solidFill>
              <a:srgbClr val="58627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1" name="Rectangle 231"/>
            <p:cNvSpPr>
              <a:spLocks noChangeArrowheads="1"/>
            </p:cNvSpPr>
            <p:nvPr/>
          </p:nvSpPr>
          <p:spPr bwMode="auto">
            <a:xfrm>
              <a:off x="5389180" y="1731294"/>
              <a:ext cx="262902"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2" name="Rectangle 232"/>
            <p:cNvSpPr>
              <a:spLocks noChangeArrowheads="1"/>
            </p:cNvSpPr>
            <p:nvPr/>
          </p:nvSpPr>
          <p:spPr bwMode="auto">
            <a:xfrm>
              <a:off x="4747648" y="2292319"/>
              <a:ext cx="364792" cy="40253"/>
            </a:xfrm>
            <a:prstGeom prst="rect">
              <a:avLst/>
            </a:prstGeom>
            <a:solidFill>
              <a:srgbClr val="DCE4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3" name="Freeform 233"/>
            <p:cNvSpPr/>
            <p:nvPr/>
          </p:nvSpPr>
          <p:spPr bwMode="auto">
            <a:xfrm>
              <a:off x="4747648" y="2413078"/>
              <a:ext cx="904434" cy="256612"/>
            </a:xfrm>
            <a:custGeom>
              <a:avLst/>
              <a:gdLst>
                <a:gd name="T0" fmla="*/ 719 w 719"/>
                <a:gd name="T1" fmla="*/ 11 h 204"/>
                <a:gd name="T2" fmla="*/ 670 w 719"/>
                <a:gd name="T3" fmla="*/ 0 h 204"/>
                <a:gd name="T4" fmla="*/ 619 w 719"/>
                <a:gd name="T5" fmla="*/ 34 h 204"/>
                <a:gd name="T6" fmla="*/ 572 w 719"/>
                <a:gd name="T7" fmla="*/ 88 h 204"/>
                <a:gd name="T8" fmla="*/ 533 w 719"/>
                <a:gd name="T9" fmla="*/ 53 h 204"/>
                <a:gd name="T10" fmla="*/ 467 w 719"/>
                <a:gd name="T11" fmla="*/ 41 h 204"/>
                <a:gd name="T12" fmla="*/ 428 w 719"/>
                <a:gd name="T13" fmla="*/ 85 h 204"/>
                <a:gd name="T14" fmla="*/ 390 w 719"/>
                <a:gd name="T15" fmla="*/ 101 h 204"/>
                <a:gd name="T16" fmla="*/ 339 w 719"/>
                <a:gd name="T17" fmla="*/ 66 h 204"/>
                <a:gd name="T18" fmla="*/ 300 w 719"/>
                <a:gd name="T19" fmla="*/ 78 h 204"/>
                <a:gd name="T20" fmla="*/ 266 w 719"/>
                <a:gd name="T21" fmla="*/ 124 h 204"/>
                <a:gd name="T22" fmla="*/ 228 w 719"/>
                <a:gd name="T23" fmla="*/ 94 h 204"/>
                <a:gd name="T24" fmla="*/ 190 w 719"/>
                <a:gd name="T25" fmla="*/ 129 h 204"/>
                <a:gd name="T26" fmla="*/ 157 w 719"/>
                <a:gd name="T27" fmla="*/ 117 h 204"/>
                <a:gd name="T28" fmla="*/ 129 w 719"/>
                <a:gd name="T29" fmla="*/ 149 h 204"/>
                <a:gd name="T30" fmla="*/ 68 w 719"/>
                <a:gd name="T31" fmla="*/ 173 h 204"/>
                <a:gd name="T32" fmla="*/ 0 w 719"/>
                <a:gd name="T33" fmla="*/ 151 h 204"/>
                <a:gd name="T34" fmla="*/ 0 w 719"/>
                <a:gd name="T35" fmla="*/ 204 h 204"/>
                <a:gd name="T36" fmla="*/ 719 w 719"/>
                <a:gd name="T37" fmla="*/ 204 h 204"/>
                <a:gd name="T38" fmla="*/ 719 w 719"/>
                <a:gd name="T39" fmla="*/ 11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19" h="204">
                  <a:moveTo>
                    <a:pt x="719" y="11"/>
                  </a:moveTo>
                  <a:lnTo>
                    <a:pt x="670" y="0"/>
                  </a:lnTo>
                  <a:lnTo>
                    <a:pt x="619" y="34"/>
                  </a:lnTo>
                  <a:lnTo>
                    <a:pt x="572" y="88"/>
                  </a:lnTo>
                  <a:lnTo>
                    <a:pt x="533" y="53"/>
                  </a:lnTo>
                  <a:lnTo>
                    <a:pt x="467" y="41"/>
                  </a:lnTo>
                  <a:lnTo>
                    <a:pt x="428" y="85"/>
                  </a:lnTo>
                  <a:lnTo>
                    <a:pt x="390" y="101"/>
                  </a:lnTo>
                  <a:lnTo>
                    <a:pt x="339" y="66"/>
                  </a:lnTo>
                  <a:lnTo>
                    <a:pt x="300" y="78"/>
                  </a:lnTo>
                  <a:lnTo>
                    <a:pt x="266" y="124"/>
                  </a:lnTo>
                  <a:lnTo>
                    <a:pt x="228" y="94"/>
                  </a:lnTo>
                  <a:lnTo>
                    <a:pt x="190" y="129"/>
                  </a:lnTo>
                  <a:lnTo>
                    <a:pt x="157" y="117"/>
                  </a:lnTo>
                  <a:lnTo>
                    <a:pt x="129" y="149"/>
                  </a:lnTo>
                  <a:lnTo>
                    <a:pt x="68" y="173"/>
                  </a:lnTo>
                  <a:lnTo>
                    <a:pt x="0" y="151"/>
                  </a:lnTo>
                  <a:lnTo>
                    <a:pt x="0" y="204"/>
                  </a:lnTo>
                  <a:lnTo>
                    <a:pt x="719" y="204"/>
                  </a:lnTo>
                  <a:lnTo>
                    <a:pt x="719" y="11"/>
                  </a:lnTo>
                  <a:close/>
                </a:path>
              </a:pathLst>
            </a:custGeom>
            <a:solidFill>
              <a:srgbClr val="DCE4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234"/>
            <p:cNvSpPr/>
            <p:nvPr/>
          </p:nvSpPr>
          <p:spPr bwMode="auto">
            <a:xfrm>
              <a:off x="4747648" y="2514968"/>
              <a:ext cx="904434" cy="154723"/>
            </a:xfrm>
            <a:custGeom>
              <a:avLst/>
              <a:gdLst>
                <a:gd name="T0" fmla="*/ 719 w 719"/>
                <a:gd name="T1" fmla="*/ 0 h 123"/>
                <a:gd name="T2" fmla="*/ 670 w 719"/>
                <a:gd name="T3" fmla="*/ 11 h 123"/>
                <a:gd name="T4" fmla="*/ 619 w 719"/>
                <a:gd name="T5" fmla="*/ 55 h 123"/>
                <a:gd name="T6" fmla="*/ 593 w 719"/>
                <a:gd name="T7" fmla="*/ 39 h 123"/>
                <a:gd name="T8" fmla="*/ 555 w 719"/>
                <a:gd name="T9" fmla="*/ 67 h 123"/>
                <a:gd name="T10" fmla="*/ 517 w 719"/>
                <a:gd name="T11" fmla="*/ 41 h 123"/>
                <a:gd name="T12" fmla="*/ 478 w 719"/>
                <a:gd name="T13" fmla="*/ 25 h 123"/>
                <a:gd name="T14" fmla="*/ 451 w 719"/>
                <a:gd name="T15" fmla="*/ 35 h 123"/>
                <a:gd name="T16" fmla="*/ 412 w 719"/>
                <a:gd name="T17" fmla="*/ 74 h 123"/>
                <a:gd name="T18" fmla="*/ 380 w 719"/>
                <a:gd name="T19" fmla="*/ 41 h 123"/>
                <a:gd name="T20" fmla="*/ 350 w 719"/>
                <a:gd name="T21" fmla="*/ 50 h 123"/>
                <a:gd name="T22" fmla="*/ 333 w 719"/>
                <a:gd name="T23" fmla="*/ 40 h 123"/>
                <a:gd name="T24" fmla="*/ 309 w 719"/>
                <a:gd name="T25" fmla="*/ 80 h 123"/>
                <a:gd name="T26" fmla="*/ 253 w 719"/>
                <a:gd name="T27" fmla="*/ 62 h 123"/>
                <a:gd name="T28" fmla="*/ 217 w 719"/>
                <a:gd name="T29" fmla="*/ 94 h 123"/>
                <a:gd name="T30" fmla="*/ 180 w 719"/>
                <a:gd name="T31" fmla="*/ 75 h 123"/>
                <a:gd name="T32" fmla="*/ 151 w 719"/>
                <a:gd name="T33" fmla="*/ 95 h 123"/>
                <a:gd name="T34" fmla="*/ 107 w 719"/>
                <a:gd name="T35" fmla="*/ 90 h 123"/>
                <a:gd name="T36" fmla="*/ 68 w 719"/>
                <a:gd name="T37" fmla="*/ 103 h 123"/>
                <a:gd name="T38" fmla="*/ 33 w 719"/>
                <a:gd name="T39" fmla="*/ 96 h 123"/>
                <a:gd name="T40" fmla="*/ 0 w 719"/>
                <a:gd name="T41" fmla="*/ 107 h 123"/>
                <a:gd name="T42" fmla="*/ 0 w 719"/>
                <a:gd name="T43" fmla="*/ 123 h 123"/>
                <a:gd name="T44" fmla="*/ 719 w 719"/>
                <a:gd name="T45" fmla="*/ 123 h 123"/>
                <a:gd name="T46" fmla="*/ 719 w 719"/>
                <a:gd name="T4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9" h="123">
                  <a:moveTo>
                    <a:pt x="719" y="0"/>
                  </a:moveTo>
                  <a:lnTo>
                    <a:pt x="670" y="11"/>
                  </a:lnTo>
                  <a:lnTo>
                    <a:pt x="619" y="55"/>
                  </a:lnTo>
                  <a:lnTo>
                    <a:pt x="593" y="39"/>
                  </a:lnTo>
                  <a:lnTo>
                    <a:pt x="555" y="67"/>
                  </a:lnTo>
                  <a:lnTo>
                    <a:pt x="517" y="41"/>
                  </a:lnTo>
                  <a:lnTo>
                    <a:pt x="478" y="25"/>
                  </a:lnTo>
                  <a:lnTo>
                    <a:pt x="451" y="35"/>
                  </a:lnTo>
                  <a:lnTo>
                    <a:pt x="412" y="74"/>
                  </a:lnTo>
                  <a:lnTo>
                    <a:pt x="380" y="41"/>
                  </a:lnTo>
                  <a:lnTo>
                    <a:pt x="350" y="50"/>
                  </a:lnTo>
                  <a:lnTo>
                    <a:pt x="333" y="40"/>
                  </a:lnTo>
                  <a:lnTo>
                    <a:pt x="309" y="80"/>
                  </a:lnTo>
                  <a:lnTo>
                    <a:pt x="253" y="62"/>
                  </a:lnTo>
                  <a:lnTo>
                    <a:pt x="217" y="94"/>
                  </a:lnTo>
                  <a:lnTo>
                    <a:pt x="180" y="75"/>
                  </a:lnTo>
                  <a:lnTo>
                    <a:pt x="151" y="95"/>
                  </a:lnTo>
                  <a:lnTo>
                    <a:pt x="107" y="90"/>
                  </a:lnTo>
                  <a:lnTo>
                    <a:pt x="68" y="103"/>
                  </a:lnTo>
                  <a:lnTo>
                    <a:pt x="33" y="96"/>
                  </a:lnTo>
                  <a:lnTo>
                    <a:pt x="0" y="107"/>
                  </a:lnTo>
                  <a:lnTo>
                    <a:pt x="0" y="123"/>
                  </a:lnTo>
                  <a:lnTo>
                    <a:pt x="719" y="123"/>
                  </a:lnTo>
                  <a:lnTo>
                    <a:pt x="719" y="0"/>
                  </a:lnTo>
                  <a:close/>
                </a:path>
              </a:pathLst>
            </a:custGeom>
            <a:solidFill>
              <a:srgbClr val="62C3E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F406A3A-B0F9-4CA7-B9FA-E5DCD0E6FCE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62EB040-DE28-4918-A5AA-DE13ADD2AA5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06A3A-B0F9-4CA7-B9FA-E5DCD0E6FCE6}"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EB040-DE28-4918-A5AA-DE13ADD2AA5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8" Type="http://schemas.openxmlformats.org/officeDocument/2006/relationships/slideLayout" Target="../slideLayouts/slideLayout2.xml"/><Relationship Id="rId17" Type="http://schemas.openxmlformats.org/officeDocument/2006/relationships/tags" Target="../tags/tag24.xml"/><Relationship Id="rId16" Type="http://schemas.openxmlformats.org/officeDocument/2006/relationships/image" Target="../media/image2.png"/><Relationship Id="rId15" Type="http://schemas.openxmlformats.org/officeDocument/2006/relationships/tags" Target="../tags/tag23.xml"/><Relationship Id="rId14" Type="http://schemas.openxmlformats.org/officeDocument/2006/relationships/tags" Target="../tags/tag22.xml"/><Relationship Id="rId13" Type="http://schemas.openxmlformats.org/officeDocument/2006/relationships/tags" Target="../tags/tag21.xml"/><Relationship Id="rId12" Type="http://schemas.openxmlformats.org/officeDocument/2006/relationships/tags" Target="../tags/tag2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5.xml"/><Relationship Id="rId2" Type="http://schemas.openxmlformats.org/officeDocument/2006/relationships/image" Target="../media/image2.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xml"/><Relationship Id="rId2" Type="http://schemas.openxmlformats.org/officeDocument/2006/relationships/image" Target="../media/image2.png"/><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image" Target="../media/image2.png"/><Relationship Id="rId2" Type="http://schemas.openxmlformats.org/officeDocument/2006/relationships/hyperlink" Target="https://vslc.ncb.edu.cn/csr-home" TargetMode="Externa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xml"/><Relationship Id="rId3" Type="http://schemas.openxmlformats.org/officeDocument/2006/relationships/image" Target="../media/image2.png"/><Relationship Id="rId2" Type="http://schemas.openxmlformats.org/officeDocument/2006/relationships/hyperlink" Target="https://vslc.ncb.edu.cn/csr-home" TargetMode="Externa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25483"/>
        </a:solidFill>
        <a:effectLst/>
      </p:bgPr>
    </p:bg>
    <p:spTree>
      <p:nvGrpSpPr>
        <p:cNvPr id="1" name=""/>
        <p:cNvGrpSpPr/>
        <p:nvPr/>
      </p:nvGrpSpPr>
      <p:grpSpPr>
        <a:xfrm>
          <a:off x="0" y="0"/>
          <a:ext cx="0" cy="0"/>
          <a:chOff x="0" y="0"/>
          <a:chExt cx="0" cy="0"/>
        </a:xfrm>
      </p:grpSpPr>
      <p:sp>
        <p:nvSpPr>
          <p:cNvPr id="53" name="矩形 52"/>
          <p:cNvSpPr/>
          <p:nvPr/>
        </p:nvSpPr>
        <p:spPr>
          <a:xfrm>
            <a:off x="0" y="0"/>
            <a:ext cx="12192000" cy="6858000"/>
          </a:xfrm>
          <a:prstGeom prst="rect">
            <a:avLst/>
          </a:prstGeom>
          <a:solidFill>
            <a:srgbClr val="080C4C">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zh-CN" altLang="en-US" dirty="0">
              <a:latin typeface="微软雅黑" panose="020B0503020204020204" charset="-122"/>
              <a:ea typeface="微软雅黑" panose="020B0503020204020204" charset="-122"/>
              <a:sym typeface="微软雅黑" panose="020B0503020204020204" charset="-122"/>
            </a:endParaRPr>
          </a:p>
        </p:txBody>
      </p:sp>
      <p:sp>
        <p:nvSpPr>
          <p:cNvPr id="40" name="文本框 39"/>
          <p:cNvSpPr txBox="1"/>
          <p:nvPr/>
        </p:nvSpPr>
        <p:spPr>
          <a:xfrm>
            <a:off x="3249295" y="2559050"/>
            <a:ext cx="5692775" cy="922020"/>
          </a:xfrm>
          <a:prstGeom prst="rect">
            <a:avLst/>
          </a:prstGeom>
          <a:noFill/>
        </p:spPr>
        <p:txBody>
          <a:bodyPr wrap="square" rtlCol="0">
            <a:spAutoFit/>
          </a:bodyPr>
          <a:lstStyle/>
          <a:p>
            <a:pPr algn="ctr"/>
            <a:r>
              <a:rPr lang="zh-CN" altLang="en-US" sz="5400" b="1" dirty="0">
                <a:solidFill>
                  <a:schemeClr val="bg1"/>
                </a:solidFill>
                <a:latin typeface="微软雅黑" panose="020B0503020204020204" charset="-122"/>
                <a:ea typeface="微软雅黑" panose="020B0503020204020204" charset="-122"/>
                <a:sym typeface="微软雅黑" panose="020B0503020204020204" charset="-122"/>
              </a:rPr>
              <a:t>试点工作说明会</a:t>
            </a:r>
            <a:endParaRPr lang="zh-CN" altLang="en-US" sz="5400" b="1" dirty="0">
              <a:solidFill>
                <a:schemeClr val="bg1"/>
              </a:solidFill>
              <a:latin typeface="微软雅黑" panose="020B0503020204020204" charset="-122"/>
              <a:ea typeface="微软雅黑" panose="020B0503020204020204" charset="-122"/>
              <a:sym typeface="微软雅黑" panose="020B0503020204020204" charset="-122"/>
            </a:endParaRPr>
          </a:p>
        </p:txBody>
      </p:sp>
      <p:sp>
        <p:nvSpPr>
          <p:cNvPr id="42" name="文本框 41"/>
          <p:cNvSpPr txBox="1"/>
          <p:nvPr/>
        </p:nvSpPr>
        <p:spPr>
          <a:xfrm>
            <a:off x="3910330" y="1903095"/>
            <a:ext cx="4371975" cy="583565"/>
          </a:xfrm>
          <a:prstGeom prst="rect">
            <a:avLst/>
          </a:prstGeom>
          <a:noFill/>
        </p:spPr>
        <p:txBody>
          <a:bodyPr wrap="square" rtlCol="0">
            <a:spAutoFit/>
          </a:bodyPr>
          <a:lstStyle/>
          <a:p>
            <a:pPr algn="ctr"/>
            <a:r>
              <a:rPr lang="en-US" altLang="zh-CN" sz="3200" dirty="0">
                <a:solidFill>
                  <a:schemeClr val="bg1"/>
                </a:solidFill>
                <a:latin typeface="微软雅黑" panose="020B0503020204020204" charset="-122"/>
                <a:ea typeface="微软雅黑" panose="020B0503020204020204" charset="-122"/>
                <a:cs typeface="微软雅黑" panose="020B0503020204020204" charset="-122"/>
                <a:sym typeface="微软雅黑" panose="020B0503020204020204" charset="-122"/>
              </a:rPr>
              <a:t>1+X</a:t>
            </a:r>
            <a:r>
              <a:rPr lang="zh-CN" altLang="en-US" sz="3200" dirty="0">
                <a:solidFill>
                  <a:schemeClr val="bg1"/>
                </a:solidFill>
                <a:latin typeface="微软雅黑" panose="020B0503020204020204" charset="-122"/>
                <a:ea typeface="微软雅黑" panose="020B0503020204020204" charset="-122"/>
                <a:cs typeface="微软雅黑" panose="020B0503020204020204" charset="-122"/>
                <a:sym typeface="微软雅黑" panose="020B0503020204020204" charset="-122"/>
              </a:rPr>
              <a:t> 数字化管理会计</a:t>
            </a:r>
            <a:endParaRPr lang="zh-CN" altLang="en-US" sz="3200" dirty="0">
              <a:solidFill>
                <a:schemeClr val="bg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grpSp>
        <p:nvGrpSpPr>
          <p:cNvPr id="90" name="组 89"/>
          <p:cNvGrpSpPr/>
          <p:nvPr/>
        </p:nvGrpSpPr>
        <p:grpSpPr>
          <a:xfrm>
            <a:off x="0" y="0"/>
            <a:ext cx="12206754" cy="6858000"/>
            <a:chOff x="0" y="0"/>
            <a:chExt cx="12206754" cy="6858000"/>
          </a:xfrm>
        </p:grpSpPr>
        <p:cxnSp>
          <p:nvCxnSpPr>
            <p:cNvPr id="18" name="直线连接符 17"/>
            <p:cNvCxnSpPr/>
            <p:nvPr/>
          </p:nvCxnSpPr>
          <p:spPr>
            <a:xfrm>
              <a:off x="6240016" y="0"/>
              <a:ext cx="1296144" cy="126876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4" name="直线连接符 23"/>
            <p:cNvCxnSpPr/>
            <p:nvPr/>
          </p:nvCxnSpPr>
          <p:spPr>
            <a:xfrm flipV="1">
              <a:off x="7536160" y="476672"/>
              <a:ext cx="857103" cy="792088"/>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26" name="直线连接符 25"/>
            <p:cNvCxnSpPr/>
            <p:nvPr/>
          </p:nvCxnSpPr>
          <p:spPr>
            <a:xfrm flipV="1">
              <a:off x="7320136" y="0"/>
              <a:ext cx="576064" cy="54868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1" name="直线连接符 30"/>
            <p:cNvCxnSpPr/>
            <p:nvPr/>
          </p:nvCxnSpPr>
          <p:spPr>
            <a:xfrm>
              <a:off x="9120336" y="1052736"/>
              <a:ext cx="1080120" cy="10801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33" name="直线连接符 32"/>
            <p:cNvCxnSpPr/>
            <p:nvPr/>
          </p:nvCxnSpPr>
          <p:spPr>
            <a:xfrm flipV="1">
              <a:off x="10200456" y="274340"/>
              <a:ext cx="1991544" cy="1858516"/>
            </a:xfrm>
            <a:prstGeom prst="line">
              <a:avLst/>
            </a:prstGeom>
            <a:ln w="9525">
              <a:solidFill>
                <a:schemeClr val="bg1">
                  <a:alpha val="44000"/>
                </a:schemeClr>
              </a:solidFill>
            </a:ln>
          </p:spPr>
          <p:style>
            <a:lnRef idx="1">
              <a:schemeClr val="dk1"/>
            </a:lnRef>
            <a:fillRef idx="0">
              <a:schemeClr val="dk1"/>
            </a:fillRef>
            <a:effectRef idx="0">
              <a:schemeClr val="dk1"/>
            </a:effectRef>
            <a:fontRef idx="minor">
              <a:schemeClr val="tx1"/>
            </a:fontRef>
          </p:style>
        </p:cxnSp>
        <p:cxnSp>
          <p:nvCxnSpPr>
            <p:cNvPr id="39" name="直线连接符 38"/>
            <p:cNvCxnSpPr/>
            <p:nvPr/>
          </p:nvCxnSpPr>
          <p:spPr>
            <a:xfrm>
              <a:off x="10200456" y="44624"/>
              <a:ext cx="1080120" cy="10801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5" name="直线连接符 44"/>
            <p:cNvCxnSpPr/>
            <p:nvPr/>
          </p:nvCxnSpPr>
          <p:spPr>
            <a:xfrm>
              <a:off x="10776520" y="1599796"/>
              <a:ext cx="1430234" cy="139715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47" name="直线连接符 46"/>
            <p:cNvCxnSpPr/>
            <p:nvPr/>
          </p:nvCxnSpPr>
          <p:spPr>
            <a:xfrm>
              <a:off x="11484260" y="930222"/>
              <a:ext cx="316660" cy="31666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59" name="直线连接符 58"/>
            <p:cNvCxnSpPr/>
            <p:nvPr/>
          </p:nvCxnSpPr>
          <p:spPr>
            <a:xfrm flipH="1">
              <a:off x="9660396" y="2586927"/>
              <a:ext cx="2052228" cy="1912320"/>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61" name="直线连接符 60"/>
            <p:cNvCxnSpPr/>
            <p:nvPr/>
          </p:nvCxnSpPr>
          <p:spPr>
            <a:xfrm>
              <a:off x="9912424" y="4499247"/>
              <a:ext cx="1512168" cy="145003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63" name="直线连接符 62"/>
            <p:cNvCxnSpPr/>
            <p:nvPr/>
          </p:nvCxnSpPr>
          <p:spPr>
            <a:xfrm flipV="1">
              <a:off x="10686510" y="4596748"/>
              <a:ext cx="666074" cy="63245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65" name="直线连接符 64"/>
            <p:cNvCxnSpPr/>
            <p:nvPr/>
          </p:nvCxnSpPr>
          <p:spPr>
            <a:xfrm flipV="1">
              <a:off x="7176120" y="4912974"/>
              <a:ext cx="2088232" cy="194502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67" name="直线连接符 66"/>
            <p:cNvCxnSpPr/>
            <p:nvPr/>
          </p:nvCxnSpPr>
          <p:spPr>
            <a:xfrm>
              <a:off x="9255351" y="4912974"/>
              <a:ext cx="585065" cy="57801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71" name="直线连接符 70"/>
            <p:cNvCxnSpPr/>
            <p:nvPr/>
          </p:nvCxnSpPr>
          <p:spPr>
            <a:xfrm>
              <a:off x="8760296" y="5710777"/>
              <a:ext cx="1152128" cy="1147223"/>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73" name="直线连接符 72"/>
            <p:cNvCxnSpPr/>
            <p:nvPr/>
          </p:nvCxnSpPr>
          <p:spPr>
            <a:xfrm flipV="1">
              <a:off x="9912424" y="6269823"/>
              <a:ext cx="648072" cy="588177"/>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75" name="直线连接符 74"/>
            <p:cNvCxnSpPr/>
            <p:nvPr/>
          </p:nvCxnSpPr>
          <p:spPr>
            <a:xfrm flipH="1" flipV="1">
              <a:off x="10200456" y="5885487"/>
              <a:ext cx="648072" cy="685425"/>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79" name="直线连接符 78"/>
            <p:cNvCxnSpPr/>
            <p:nvPr/>
          </p:nvCxnSpPr>
          <p:spPr>
            <a:xfrm flipV="1">
              <a:off x="10524492" y="5301208"/>
              <a:ext cx="1667508" cy="155679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81" name="直线连接符 80"/>
            <p:cNvCxnSpPr/>
            <p:nvPr/>
          </p:nvCxnSpPr>
          <p:spPr>
            <a:xfrm>
              <a:off x="11676620" y="5805264"/>
              <a:ext cx="530134" cy="511866"/>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83" name="直线连接符 82"/>
            <p:cNvCxnSpPr/>
            <p:nvPr/>
          </p:nvCxnSpPr>
          <p:spPr>
            <a:xfrm flipH="1">
              <a:off x="11064552" y="1246882"/>
              <a:ext cx="736368" cy="65588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85" name="直线连接符 84"/>
            <p:cNvCxnSpPr/>
            <p:nvPr/>
          </p:nvCxnSpPr>
          <p:spPr>
            <a:xfrm flipV="1">
              <a:off x="0" y="0"/>
              <a:ext cx="1559496" cy="1484784"/>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cxnSp>
          <p:nvCxnSpPr>
            <p:cNvPr id="87" name="直线连接符 86"/>
            <p:cNvCxnSpPr/>
            <p:nvPr/>
          </p:nvCxnSpPr>
          <p:spPr>
            <a:xfrm flipH="1" flipV="1">
              <a:off x="551384" y="0"/>
              <a:ext cx="504056" cy="476672"/>
            </a:xfrm>
            <a:prstGeom prst="line">
              <a:avLst/>
            </a:prstGeom>
            <a:ln w="9525">
              <a:solidFill>
                <a:schemeClr val="bg1">
                  <a:alpha val="44000"/>
                </a:schemeClr>
              </a:solidFill>
            </a:ln>
          </p:spPr>
          <p:style>
            <a:lnRef idx="1">
              <a:schemeClr val="accent1"/>
            </a:lnRef>
            <a:fillRef idx="0">
              <a:schemeClr val="accent1"/>
            </a:fillRef>
            <a:effectRef idx="0">
              <a:schemeClr val="accent1"/>
            </a:effectRef>
            <a:fontRef idx="minor">
              <a:schemeClr val="tx1"/>
            </a:fontRef>
          </p:style>
        </p:cxnSp>
      </p:grpSp>
      <p:sp>
        <p:nvSpPr>
          <p:cNvPr id="88" name="三角形 87"/>
          <p:cNvSpPr/>
          <p:nvPr/>
        </p:nvSpPr>
        <p:spPr>
          <a:xfrm rot="2538163">
            <a:off x="2791922" y="1597763"/>
            <a:ext cx="385873" cy="108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89" name="三角形 88"/>
          <p:cNvSpPr/>
          <p:nvPr/>
        </p:nvSpPr>
        <p:spPr>
          <a:xfrm rot="18679528">
            <a:off x="2571916" y="1827685"/>
            <a:ext cx="389215" cy="11464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2" name="三角形 87"/>
          <p:cNvSpPr/>
          <p:nvPr/>
        </p:nvSpPr>
        <p:spPr>
          <a:xfrm rot="2538163">
            <a:off x="9143192" y="3799308"/>
            <a:ext cx="385873" cy="108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3" name="三角形 88"/>
          <p:cNvSpPr/>
          <p:nvPr/>
        </p:nvSpPr>
        <p:spPr>
          <a:xfrm rot="18679528">
            <a:off x="8923186" y="4029230"/>
            <a:ext cx="389215" cy="11464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pic>
        <p:nvPicPr>
          <p:cNvPr id="4" name="Picture 3" descr="管会 logo"/>
          <p:cNvPicPr>
            <a:picLocks noChangeAspect="1"/>
          </p:cNvPicPr>
          <p:nvPr/>
        </p:nvPicPr>
        <p:blipFill>
          <a:blip r:embed="rId1">
            <a:lum bright="70000" contrast="-70000"/>
          </a:blip>
          <a:stretch>
            <a:fillRect/>
          </a:stretch>
        </p:blipFill>
        <p:spPr>
          <a:xfrm>
            <a:off x="4098925" y="4151630"/>
            <a:ext cx="3992880" cy="34798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50">
        <p:pull/>
      </p:transition>
    </mc:Choice>
    <mc:Fallback>
      <p:transition spd="slow">
        <p:pull/>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云课程特色</a:t>
            </a:r>
            <a:endParaRPr lang="zh-CN" altLang="en-US" dirty="0">
              <a:latin typeface="微软雅黑" panose="020B0503020204020204" charset="-122"/>
              <a:ea typeface="微软雅黑" panose="020B0503020204020204" charset="-122"/>
              <a:sym typeface="微软雅黑" panose="020B0503020204020204" charset="-122"/>
            </a:endParaRPr>
          </a:p>
        </p:txBody>
      </p:sp>
      <p:grpSp>
        <p:nvGrpSpPr>
          <p:cNvPr id="11" name="组合 10"/>
          <p:cNvGrpSpPr/>
          <p:nvPr/>
        </p:nvGrpSpPr>
        <p:grpSpPr>
          <a:xfrm>
            <a:off x="1060413" y="2011679"/>
            <a:ext cx="9869192" cy="2819401"/>
            <a:chOff x="1715488" y="2656314"/>
            <a:chExt cx="8983851" cy="2449236"/>
          </a:xfrm>
        </p:grpSpPr>
        <p:sp>
          <p:nvSpPr>
            <p:cNvPr id="12" name="圆角矩形 11"/>
            <p:cNvSpPr/>
            <p:nvPr/>
          </p:nvSpPr>
          <p:spPr>
            <a:xfrm>
              <a:off x="1715488" y="2656314"/>
              <a:ext cx="2480562" cy="2435997"/>
            </a:xfrm>
            <a:prstGeom prst="roundRect">
              <a:avLst/>
            </a:prstGeom>
            <a:ln w="19050">
              <a:solidFill>
                <a:srgbClr val="484848"/>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50000"/>
                </a:lnSpc>
              </a:pPr>
              <a:r>
                <a:rPr lang="zh-CN" altLang="en-US" sz="2000" dirty="0">
                  <a:latin typeface="微软雅黑" panose="020B0503020204020204" charset="-122"/>
                  <a:ea typeface="微软雅黑" panose="020B0503020204020204" charset="-122"/>
                </a:rPr>
                <a:t>适用直播平台开课</a:t>
              </a:r>
              <a:endParaRPr lang="zh-CN" altLang="en-US" sz="2000" dirty="0">
                <a:latin typeface="微软雅黑" panose="020B0503020204020204" charset="-122"/>
                <a:ea typeface="微软雅黑" panose="020B0503020204020204" charset="-122"/>
              </a:endParaRPr>
            </a:p>
            <a:p>
              <a:pPr algn="ctr">
                <a:lnSpc>
                  <a:spcPct val="150000"/>
                </a:lnSpc>
              </a:pPr>
              <a:r>
                <a:rPr lang="zh-CN" altLang="en-US" sz="2000" dirty="0">
                  <a:latin typeface="微软雅黑" panose="020B0503020204020204" charset="-122"/>
                  <a:ea typeface="微软雅黑" panose="020B0503020204020204" charset="-122"/>
                </a:rPr>
                <a:t>配套丰富教学资源</a:t>
              </a:r>
              <a:endParaRPr lang="zh-CN" altLang="en-US" sz="2000" dirty="0">
                <a:latin typeface="微软雅黑" panose="020B0503020204020204" charset="-122"/>
                <a:ea typeface="微软雅黑" panose="020B0503020204020204" charset="-122"/>
              </a:endParaRPr>
            </a:p>
            <a:p>
              <a:pPr algn="ctr">
                <a:lnSpc>
                  <a:spcPct val="150000"/>
                </a:lnSpc>
              </a:pPr>
              <a:r>
                <a:rPr lang="zh-CN" altLang="en-US" sz="2000" dirty="0">
                  <a:latin typeface="微软雅黑" panose="020B0503020204020204" charset="-122"/>
                  <a:ea typeface="微软雅黑" panose="020B0503020204020204" charset="-122"/>
                </a:rPr>
                <a:t>提供线上实训</a:t>
              </a:r>
              <a:endParaRPr lang="en-US" altLang="zh-CN" sz="2000" dirty="0">
                <a:latin typeface="微软雅黑" panose="020B0503020204020204" charset="-122"/>
                <a:ea typeface="微软雅黑" panose="020B0503020204020204" charset="-122"/>
              </a:endParaRPr>
            </a:p>
            <a:p>
              <a:pPr algn="ctr">
                <a:lnSpc>
                  <a:spcPct val="150000"/>
                </a:lnSpc>
              </a:pPr>
              <a:r>
                <a:rPr lang="en-US" altLang="zh-CN" sz="2000" dirty="0">
                  <a:latin typeface="微软雅黑" panose="020B0503020204020204" charset="-122"/>
                  <a:ea typeface="微软雅黑" panose="020B0503020204020204" charset="-122"/>
                </a:rPr>
                <a:t>……</a:t>
              </a:r>
              <a:endParaRPr lang="en-US" altLang="zh-CN" sz="2000" dirty="0">
                <a:latin typeface="微软雅黑" panose="020B0503020204020204" charset="-122"/>
                <a:ea typeface="微软雅黑" panose="020B0503020204020204" charset="-122"/>
              </a:endParaRPr>
            </a:p>
          </p:txBody>
        </p:sp>
        <p:sp>
          <p:nvSpPr>
            <p:cNvPr id="13" name="圆角矩形 12"/>
            <p:cNvSpPr/>
            <p:nvPr/>
          </p:nvSpPr>
          <p:spPr>
            <a:xfrm>
              <a:off x="4967132" y="2669553"/>
              <a:ext cx="2480562" cy="2435997"/>
            </a:xfrm>
            <a:prstGeom prst="roundRect">
              <a:avLst/>
            </a:prstGeom>
            <a:ln w="19050">
              <a:solidFill>
                <a:srgbClr val="484848"/>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50000"/>
                </a:lnSpc>
              </a:pPr>
              <a:r>
                <a:rPr lang="zh-CN" altLang="en-US" sz="2000" dirty="0">
                  <a:latin typeface="微软雅黑" panose="020B0503020204020204" charset="-122"/>
                  <a:ea typeface="微软雅黑" panose="020B0503020204020204" charset="-122"/>
                  <a:cs typeface="黑体" panose="02010609060101010101" charset="-122"/>
                </a:rPr>
                <a:t>线上线下结合</a:t>
              </a:r>
              <a:endParaRPr lang="en-US" altLang="zh-CN" sz="2000" dirty="0">
                <a:latin typeface="微软雅黑" panose="020B0503020204020204" charset="-122"/>
                <a:ea typeface="微软雅黑" panose="020B0503020204020204" charset="-122"/>
                <a:cs typeface="黑体" panose="02010609060101010101" charset="-122"/>
              </a:endParaRPr>
            </a:p>
            <a:p>
              <a:pPr algn="ctr">
                <a:lnSpc>
                  <a:spcPct val="150000"/>
                </a:lnSpc>
              </a:pPr>
              <a:r>
                <a:rPr lang="zh-CN" altLang="en-US" sz="2000" dirty="0">
                  <a:latin typeface="微软雅黑" panose="020B0503020204020204" charset="-122"/>
                  <a:ea typeface="微软雅黑" panose="020B0503020204020204" charset="-122"/>
                  <a:cs typeface="黑体" panose="02010609060101010101" charset="-122"/>
                </a:rPr>
                <a:t>班级课程管理</a:t>
              </a:r>
              <a:endParaRPr lang="en-US" altLang="zh-CN" sz="2000" dirty="0">
                <a:latin typeface="微软雅黑" panose="020B0503020204020204" charset="-122"/>
                <a:ea typeface="微软雅黑" panose="020B0503020204020204" charset="-122"/>
                <a:cs typeface="黑体" panose="02010609060101010101" charset="-122"/>
              </a:endParaRPr>
            </a:p>
            <a:p>
              <a:pPr algn="ctr">
                <a:lnSpc>
                  <a:spcPct val="150000"/>
                </a:lnSpc>
              </a:pPr>
              <a:r>
                <a:rPr lang="zh-CN" altLang="en-US" sz="2000" dirty="0">
                  <a:latin typeface="微软雅黑" panose="020B0503020204020204" charset="-122"/>
                  <a:ea typeface="微软雅黑" panose="020B0503020204020204" charset="-122"/>
                  <a:cs typeface="黑体" panose="02010609060101010101" charset="-122"/>
                </a:rPr>
                <a:t>编排授课计划</a:t>
              </a:r>
              <a:endParaRPr lang="en-US" altLang="zh-CN" sz="2000" dirty="0">
                <a:latin typeface="微软雅黑" panose="020B0503020204020204" charset="-122"/>
                <a:ea typeface="微软雅黑" panose="020B0503020204020204" charset="-122"/>
                <a:cs typeface="黑体" panose="02010609060101010101" charset="-122"/>
              </a:endParaRPr>
            </a:p>
            <a:p>
              <a:pPr algn="ctr">
                <a:lnSpc>
                  <a:spcPct val="150000"/>
                </a:lnSpc>
              </a:pPr>
              <a:r>
                <a:rPr lang="en-US" altLang="zh-CN" sz="2000" dirty="0">
                  <a:latin typeface="微软雅黑" panose="020B0503020204020204" charset="-122"/>
                  <a:ea typeface="微软雅黑" panose="020B0503020204020204" charset="-122"/>
                  <a:cs typeface="黑体" panose="02010609060101010101" charset="-122"/>
                </a:rPr>
                <a:t>……</a:t>
              </a:r>
              <a:endParaRPr lang="zh-CN" altLang="en-US" sz="2000" dirty="0">
                <a:latin typeface="微软雅黑" panose="020B0503020204020204" charset="-122"/>
                <a:ea typeface="微软雅黑" panose="020B0503020204020204" charset="-122"/>
                <a:cs typeface="黑体" panose="02010609060101010101" charset="-122"/>
              </a:endParaRPr>
            </a:p>
          </p:txBody>
        </p:sp>
        <p:sp>
          <p:nvSpPr>
            <p:cNvPr id="14" name="圆角矩形 13"/>
            <p:cNvSpPr/>
            <p:nvPr/>
          </p:nvSpPr>
          <p:spPr>
            <a:xfrm>
              <a:off x="8218777" y="2656314"/>
              <a:ext cx="2480562" cy="2435997"/>
            </a:xfrm>
            <a:prstGeom prst="roundRect">
              <a:avLst/>
            </a:prstGeom>
            <a:ln w="19050">
              <a:solidFill>
                <a:srgbClr val="484848"/>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50000"/>
                </a:lnSpc>
              </a:pPr>
              <a:r>
                <a:rPr kumimoji="1" lang="zh-CN" altLang="en-US" sz="2000" dirty="0">
                  <a:solidFill>
                    <a:schemeClr val="tx1"/>
                  </a:solidFill>
                  <a:latin typeface="微软雅黑" panose="020B0503020204020204" charset="-122"/>
                  <a:ea typeface="微软雅黑" panose="020B0503020204020204" charset="-122"/>
                </a:rPr>
                <a:t>学习过程监控</a:t>
              </a:r>
              <a:endParaRPr kumimoji="1" lang="zh-CN" altLang="en-US" sz="2000" dirty="0">
                <a:solidFill>
                  <a:schemeClr val="tx1"/>
                </a:solidFill>
                <a:latin typeface="微软雅黑" panose="020B0503020204020204" charset="-122"/>
                <a:ea typeface="微软雅黑" panose="020B0503020204020204" charset="-122"/>
              </a:endParaRPr>
            </a:p>
            <a:p>
              <a:pPr algn="ctr">
                <a:lnSpc>
                  <a:spcPct val="150000"/>
                </a:lnSpc>
              </a:pPr>
              <a:r>
                <a:rPr kumimoji="1" lang="zh-CN" altLang="en-US" sz="2000" dirty="0">
                  <a:solidFill>
                    <a:schemeClr val="tx1"/>
                  </a:solidFill>
                  <a:latin typeface="微软雅黑" panose="020B0503020204020204" charset="-122"/>
                  <a:ea typeface="微软雅黑" panose="020B0503020204020204" charset="-122"/>
                </a:rPr>
                <a:t>学情报告分析</a:t>
              </a:r>
              <a:endParaRPr kumimoji="1" lang="zh-CN" altLang="en-US" sz="2000" dirty="0">
                <a:solidFill>
                  <a:schemeClr val="tx1"/>
                </a:solidFill>
                <a:latin typeface="微软雅黑" panose="020B0503020204020204" charset="-122"/>
                <a:ea typeface="微软雅黑" panose="020B0503020204020204" charset="-122"/>
              </a:endParaRPr>
            </a:p>
            <a:p>
              <a:pPr algn="ctr">
                <a:lnSpc>
                  <a:spcPct val="150000"/>
                </a:lnSpc>
              </a:pPr>
              <a:r>
                <a:rPr kumimoji="1" lang="zh-CN" altLang="en-US" sz="2000" dirty="0">
                  <a:solidFill>
                    <a:schemeClr val="tx1"/>
                  </a:solidFill>
                  <a:latin typeface="微软雅黑" panose="020B0503020204020204" charset="-122"/>
                  <a:ea typeface="微软雅黑" panose="020B0503020204020204" charset="-122"/>
                </a:rPr>
                <a:t>模拟考试</a:t>
              </a:r>
              <a:endParaRPr kumimoji="1" lang="en-US" altLang="zh-CN" sz="2000" dirty="0">
                <a:solidFill>
                  <a:schemeClr val="tx1"/>
                </a:solidFill>
                <a:latin typeface="微软雅黑" panose="020B0503020204020204" charset="-122"/>
                <a:ea typeface="微软雅黑" panose="020B0503020204020204" charset="-122"/>
              </a:endParaRPr>
            </a:p>
            <a:p>
              <a:pPr algn="ctr">
                <a:lnSpc>
                  <a:spcPct val="150000"/>
                </a:lnSpc>
              </a:pPr>
              <a:r>
                <a:rPr kumimoji="1" lang="en-US" altLang="zh-CN" sz="2000" dirty="0">
                  <a:solidFill>
                    <a:schemeClr val="tx1"/>
                  </a:solidFill>
                  <a:latin typeface="微软雅黑" panose="020B0503020204020204" charset="-122"/>
                  <a:ea typeface="微软雅黑" panose="020B0503020204020204" charset="-122"/>
                </a:rPr>
                <a:t>……</a:t>
              </a:r>
              <a:endParaRPr kumimoji="1" lang="zh-CN" altLang="en-US" sz="2000" dirty="0">
                <a:solidFill>
                  <a:schemeClr val="tx1"/>
                </a:solidFill>
                <a:latin typeface="微软雅黑" panose="020B0503020204020204" charset="-122"/>
                <a:ea typeface="微软雅黑" panose="020B0503020204020204" charset="-122"/>
              </a:endParaRPr>
            </a:p>
          </p:txBody>
        </p:sp>
      </p:grpSp>
      <p:pic>
        <p:nvPicPr>
          <p:cNvPr id="4" name="Picture 3" descr="管会 logo 1"/>
          <p:cNvPicPr>
            <a:picLocks noChangeAspect="1"/>
          </p:cNvPicPr>
          <p:nvPr/>
        </p:nvPicPr>
        <p:blipFill>
          <a:blip r:embed="rId1"/>
          <a:stretch>
            <a:fillRect/>
          </a:stretch>
        </p:blipFill>
        <p:spPr>
          <a:xfrm>
            <a:off x="10641965" y="365125"/>
            <a:ext cx="1193800" cy="401955"/>
          </a:xfrm>
          <a:prstGeom prst="rect">
            <a:avLst/>
          </a:prstGeom>
        </p:spPr>
      </p:pic>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云课程资源</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20" name="箭头: 圆角右 41"/>
          <p:cNvSpPr/>
          <p:nvPr>
            <p:custDataLst>
              <p:tags r:id="rId1"/>
            </p:custDataLst>
          </p:nvPr>
        </p:nvSpPr>
        <p:spPr>
          <a:xfrm rot="10800000" flipH="1" flipV="1">
            <a:off x="4017645" y="1538605"/>
            <a:ext cx="1713230" cy="2656840"/>
          </a:xfrm>
          <a:prstGeom prst="bentArrow">
            <a:avLst>
              <a:gd name="adj1" fmla="val 12763"/>
              <a:gd name="adj2" fmla="val 13939"/>
              <a:gd name="adj3" fmla="val 23141"/>
              <a:gd name="adj4" fmla="val 18592"/>
            </a:avLst>
          </a:prstGeom>
          <a:solidFill>
            <a:sysClr val="window" lastClr="FFFFFF">
              <a:lumMod val="7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solidFill>
                <a:srgbClr val="000000"/>
              </a:solidFill>
              <a:latin typeface="微软雅黑" panose="020B0503020204020204" charset="-122"/>
              <a:ea typeface="微软雅黑" panose="020B0503020204020204" charset="-122"/>
            </a:endParaRPr>
          </a:p>
        </p:txBody>
      </p:sp>
      <p:sp>
        <p:nvSpPr>
          <p:cNvPr id="21" name="箭头: 圆角右 43"/>
          <p:cNvSpPr/>
          <p:nvPr>
            <p:custDataLst>
              <p:tags r:id="rId2"/>
            </p:custDataLst>
          </p:nvPr>
        </p:nvSpPr>
        <p:spPr>
          <a:xfrm rot="10800000" flipH="1" flipV="1">
            <a:off x="4017645" y="2869565"/>
            <a:ext cx="1713230" cy="1665605"/>
          </a:xfrm>
          <a:prstGeom prst="bentArrow">
            <a:avLst>
              <a:gd name="adj1" fmla="val 12763"/>
              <a:gd name="adj2" fmla="val 13939"/>
              <a:gd name="adj3" fmla="val 23141"/>
              <a:gd name="adj4" fmla="val 18592"/>
            </a:avLst>
          </a:prstGeom>
          <a:solidFill>
            <a:sysClr val="window" lastClr="FFFFFF">
              <a:lumMod val="7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solidFill>
                <a:srgbClr val="000000"/>
              </a:solidFill>
              <a:latin typeface="微软雅黑" panose="020B0503020204020204" charset="-122"/>
              <a:ea typeface="微软雅黑" panose="020B0503020204020204" charset="-122"/>
            </a:endParaRPr>
          </a:p>
        </p:txBody>
      </p:sp>
      <p:sp>
        <p:nvSpPr>
          <p:cNvPr id="22" name="箭头: 圆角右 44"/>
          <p:cNvSpPr/>
          <p:nvPr>
            <p:custDataLst>
              <p:tags r:id="rId3"/>
            </p:custDataLst>
          </p:nvPr>
        </p:nvSpPr>
        <p:spPr>
          <a:xfrm rot="10800000" flipH="1">
            <a:off x="4017645" y="4252595"/>
            <a:ext cx="1713230" cy="1665605"/>
          </a:xfrm>
          <a:prstGeom prst="bentArrow">
            <a:avLst>
              <a:gd name="adj1" fmla="val 12763"/>
              <a:gd name="adj2" fmla="val 13939"/>
              <a:gd name="adj3" fmla="val 23141"/>
              <a:gd name="adj4" fmla="val 18592"/>
            </a:avLst>
          </a:prstGeom>
          <a:solidFill>
            <a:sysClr val="window" lastClr="FFFFFF">
              <a:lumMod val="7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solidFill>
                <a:srgbClr val="000000"/>
              </a:solidFill>
              <a:latin typeface="微软雅黑" panose="020B0503020204020204" charset="-122"/>
              <a:ea typeface="微软雅黑" panose="020B0503020204020204" charset="-122"/>
            </a:endParaRPr>
          </a:p>
        </p:txBody>
      </p:sp>
      <p:sp>
        <p:nvSpPr>
          <p:cNvPr id="23" name="圆角矩形 22"/>
          <p:cNvSpPr/>
          <p:nvPr>
            <p:custDataLst>
              <p:tags r:id="rId4"/>
            </p:custDataLst>
          </p:nvPr>
        </p:nvSpPr>
        <p:spPr bwMode="auto">
          <a:xfrm>
            <a:off x="1995805" y="3083560"/>
            <a:ext cx="1522730" cy="1347470"/>
          </a:xfrm>
          <a:prstGeom prst="roundRect">
            <a:avLst/>
          </a:prstGeom>
          <a:solidFill>
            <a:srgbClr val="1F74AD"/>
          </a:solidFill>
          <a:ln w="3175" cap="flat" cmpd="sng" algn="ctr">
            <a:noFill/>
            <a:prstDash val="solid"/>
          </a:ln>
          <a:effectLst/>
        </p:spPr>
        <p:txBody>
          <a:bodyPr wrap="none" lIns="90000" tIns="46800" rIns="90000" bIns="46800" anchor="ctr">
            <a:normAutofit/>
          </a:bodyPr>
          <a:lstStyle/>
          <a:p>
            <a:pPr algn="ctr">
              <a:lnSpc>
                <a:spcPct val="130000"/>
              </a:lnSpc>
            </a:pPr>
            <a:endParaRPr lang="zh-CN" altLang="en-US" sz="1200" kern="0" dirty="0">
              <a:solidFill>
                <a:sysClr val="window" lastClr="FFFFFF"/>
              </a:solidFill>
              <a:latin typeface="微软雅黑" panose="020B0503020204020204" charset="-122"/>
              <a:ea typeface="微软雅黑" panose="020B0503020204020204" charset="-122"/>
              <a:cs typeface="+mn-ea"/>
              <a:sym typeface="Arial" panose="020B0604020202020204" pitchFamily="34" charset="0"/>
            </a:endParaRPr>
          </a:p>
        </p:txBody>
      </p:sp>
      <p:sp>
        <p:nvSpPr>
          <p:cNvPr id="24" name="文本框 23"/>
          <p:cNvSpPr txBox="1"/>
          <p:nvPr>
            <p:custDataLst>
              <p:tags r:id="rId5"/>
            </p:custDataLst>
          </p:nvPr>
        </p:nvSpPr>
        <p:spPr>
          <a:xfrm>
            <a:off x="2065020" y="3161030"/>
            <a:ext cx="1384300" cy="1193800"/>
          </a:xfrm>
          <a:prstGeom prst="rect">
            <a:avLst/>
          </a:prstGeom>
          <a:noFill/>
        </p:spPr>
        <p:txBody>
          <a:bodyPr wrap="square" rtlCol="0" anchor="ctr" anchorCtr="0">
            <a:normAutofit/>
          </a:bodyPr>
          <a:lstStyle/>
          <a:p>
            <a:pPr algn="ctr">
              <a:lnSpc>
                <a:spcPct val="120000"/>
              </a:lnSpc>
            </a:pPr>
            <a:r>
              <a:rPr lang="zh-CN" altLang="en-US" b="1" spc="300" dirty="0">
                <a:solidFill>
                  <a:sysClr val="window" lastClr="FFFFFF"/>
                </a:solidFill>
                <a:latin typeface="微软雅黑" panose="020B0503020204020204" charset="-122"/>
                <a:ea typeface="微软雅黑" panose="020B0503020204020204" charset="-122"/>
              </a:rPr>
              <a:t>课程</a:t>
            </a:r>
            <a:endParaRPr lang="zh-CN" altLang="en-US" b="1" spc="300" dirty="0">
              <a:solidFill>
                <a:sysClr val="window" lastClr="FFFFFF"/>
              </a:solidFill>
              <a:latin typeface="微软雅黑" panose="020B0503020204020204" charset="-122"/>
              <a:ea typeface="微软雅黑" panose="020B0503020204020204" charset="-122"/>
            </a:endParaRPr>
          </a:p>
          <a:p>
            <a:pPr algn="ctr">
              <a:lnSpc>
                <a:spcPct val="120000"/>
              </a:lnSpc>
            </a:pPr>
            <a:r>
              <a:rPr lang="zh-CN" altLang="en-US" b="1" spc="300" dirty="0">
                <a:solidFill>
                  <a:sysClr val="window" lastClr="FFFFFF"/>
                </a:solidFill>
                <a:latin typeface="微软雅黑" panose="020B0503020204020204" charset="-122"/>
                <a:ea typeface="微软雅黑" panose="020B0503020204020204" charset="-122"/>
              </a:rPr>
              <a:t>资源</a:t>
            </a:r>
            <a:endParaRPr lang="zh-CN" altLang="en-US" b="1" spc="300" dirty="0">
              <a:solidFill>
                <a:sysClr val="window" lastClr="FFFFFF"/>
              </a:solidFill>
              <a:latin typeface="微软雅黑" panose="020B0503020204020204" charset="-122"/>
              <a:ea typeface="微软雅黑" panose="020B0503020204020204" charset="-122"/>
            </a:endParaRPr>
          </a:p>
        </p:txBody>
      </p:sp>
      <p:sp>
        <p:nvSpPr>
          <p:cNvPr id="25" name="圆角矩形 24"/>
          <p:cNvSpPr/>
          <p:nvPr>
            <p:custDataLst>
              <p:tags r:id="rId6"/>
            </p:custDataLst>
          </p:nvPr>
        </p:nvSpPr>
        <p:spPr bwMode="gray">
          <a:xfrm>
            <a:off x="5822950" y="1226185"/>
            <a:ext cx="2812415" cy="1081405"/>
          </a:xfrm>
          <a:prstGeom prst="roundRect">
            <a:avLst>
              <a:gd name="adj" fmla="val 15951"/>
            </a:avLst>
          </a:prstGeom>
          <a:solidFill>
            <a:srgbClr val="3498DB">
              <a:alpha val="80000"/>
            </a:srgbClr>
          </a:solidFill>
          <a:ln w="25400" cap="flat" cmpd="sng" algn="ctr">
            <a:noFill/>
            <a:prstDash val="solid"/>
          </a:ln>
          <a:effectLst/>
          <a:scene3d>
            <a:camera prst="orthographicFront">
              <a:rot lat="0" lon="0" rev="0"/>
            </a:camera>
            <a:lightRig rig="contrasting" dir="t">
              <a:rot lat="0" lon="0" rev="7800000"/>
            </a:lightRig>
          </a:scene3d>
          <a:sp3d/>
        </p:spPr>
        <p:txBody>
          <a:bodyPr wrap="none" lIns="90000" tIns="46800" rIns="90000" bIns="46800" anchor="ctr">
            <a:normAutofit/>
          </a:bodyPr>
          <a:lstStyle/>
          <a:p>
            <a:pPr lvl="0" fontAlgn="base">
              <a:lnSpc>
                <a:spcPct val="130000"/>
              </a:lnSpc>
              <a:spcBef>
                <a:spcPct val="0"/>
              </a:spcBef>
              <a:spcAft>
                <a:spcPct val="0"/>
              </a:spcAft>
              <a:defRPr/>
            </a:pPr>
            <a:endParaRPr lang="zh-CN" altLang="en-US" b="1" dirty="0">
              <a:solidFill>
                <a:sysClr val="window" lastClr="FFFFFF"/>
              </a:solidFill>
              <a:latin typeface="微软雅黑" panose="020B0503020204020204" charset="-122"/>
              <a:ea typeface="微软雅黑" panose="020B0503020204020204" charset="-122"/>
              <a:cs typeface="+mn-ea"/>
              <a:sym typeface="Arial" panose="020B0604020202020204" pitchFamily="34" charset="0"/>
            </a:endParaRPr>
          </a:p>
        </p:txBody>
      </p:sp>
      <p:sp>
        <p:nvSpPr>
          <p:cNvPr id="26" name="文本框 25"/>
          <p:cNvSpPr txBox="1"/>
          <p:nvPr>
            <p:custDataLst>
              <p:tags r:id="rId7"/>
            </p:custDataLst>
          </p:nvPr>
        </p:nvSpPr>
        <p:spPr>
          <a:xfrm>
            <a:off x="5950585" y="1401445"/>
            <a:ext cx="2556510" cy="730885"/>
          </a:xfrm>
          <a:prstGeom prst="rect">
            <a:avLst/>
          </a:prstGeom>
          <a:noFill/>
        </p:spPr>
        <p:txBody>
          <a:bodyPr wrap="square" rtlCol="0" anchor="ctr" anchorCtr="0">
            <a:normAutofit/>
          </a:bodyPr>
          <a:lstStyle/>
          <a:p>
            <a:pPr algn="ctr">
              <a:lnSpc>
                <a:spcPct val="120000"/>
              </a:lnSpc>
            </a:pPr>
            <a:r>
              <a:rPr lang="zh-CN" altLang="en-US" sz="2000" b="1" spc="300" dirty="0">
                <a:solidFill>
                  <a:sysClr val="window" lastClr="FFFFFF"/>
                </a:solidFill>
                <a:latin typeface="微软雅黑" panose="020B0503020204020204" charset="-122"/>
                <a:ea typeface="微软雅黑" panose="020B0503020204020204" charset="-122"/>
              </a:rPr>
              <a:t>教学课件</a:t>
            </a:r>
            <a:endParaRPr lang="zh-CN" altLang="en-US" sz="2000" b="1" spc="300" dirty="0">
              <a:solidFill>
                <a:sysClr val="window" lastClr="FFFFFF"/>
              </a:solidFill>
              <a:latin typeface="微软雅黑" panose="020B0503020204020204" charset="-122"/>
              <a:ea typeface="微软雅黑" panose="020B0503020204020204" charset="-122"/>
            </a:endParaRPr>
          </a:p>
        </p:txBody>
      </p:sp>
      <p:sp>
        <p:nvSpPr>
          <p:cNvPr id="27" name="圆角矩形 13"/>
          <p:cNvSpPr/>
          <p:nvPr>
            <p:custDataLst>
              <p:tags r:id="rId8"/>
            </p:custDataLst>
          </p:nvPr>
        </p:nvSpPr>
        <p:spPr bwMode="gray">
          <a:xfrm>
            <a:off x="5822950" y="2535555"/>
            <a:ext cx="2812415" cy="1081405"/>
          </a:xfrm>
          <a:prstGeom prst="roundRect">
            <a:avLst>
              <a:gd name="adj" fmla="val 17781"/>
            </a:avLst>
          </a:prstGeom>
          <a:solidFill>
            <a:srgbClr val="1AA3AA">
              <a:alpha val="80000"/>
            </a:srgbClr>
          </a:solidFill>
          <a:ln w="25400" cap="flat" cmpd="sng" algn="ctr">
            <a:noFill/>
            <a:prstDash val="solid"/>
          </a:ln>
          <a:effectLst/>
          <a:scene3d>
            <a:camera prst="orthographicFront">
              <a:rot lat="0" lon="0" rev="0"/>
            </a:camera>
            <a:lightRig rig="contrasting" dir="t">
              <a:rot lat="0" lon="0" rev="7800000"/>
            </a:lightRig>
          </a:scene3d>
          <a:sp3d/>
        </p:spPr>
        <p:txBody>
          <a:bodyPr wrap="none" lIns="90000" tIns="46800" rIns="90000" bIns="46800" anchor="ctr">
            <a:normAutofit/>
          </a:bodyPr>
          <a:lstStyle/>
          <a:p>
            <a:pPr lvl="0" fontAlgn="base">
              <a:lnSpc>
                <a:spcPct val="130000"/>
              </a:lnSpc>
              <a:spcBef>
                <a:spcPct val="0"/>
              </a:spcBef>
              <a:spcAft>
                <a:spcPct val="0"/>
              </a:spcAft>
              <a:defRPr/>
            </a:pPr>
            <a:endParaRPr lang="zh-CN" altLang="en-US" b="1" dirty="0">
              <a:solidFill>
                <a:sysClr val="window" lastClr="FFFFFF"/>
              </a:solidFill>
              <a:latin typeface="微软雅黑" panose="020B0503020204020204" charset="-122"/>
              <a:ea typeface="微软雅黑" panose="020B0503020204020204" charset="-122"/>
              <a:cs typeface="+mn-ea"/>
              <a:sym typeface="Arial" panose="020B0604020202020204" pitchFamily="34" charset="0"/>
            </a:endParaRPr>
          </a:p>
        </p:txBody>
      </p:sp>
      <p:sp>
        <p:nvSpPr>
          <p:cNvPr id="28" name="文本框 27"/>
          <p:cNvSpPr txBox="1"/>
          <p:nvPr>
            <p:custDataLst>
              <p:tags r:id="rId9"/>
            </p:custDataLst>
          </p:nvPr>
        </p:nvSpPr>
        <p:spPr>
          <a:xfrm>
            <a:off x="5950585" y="2710815"/>
            <a:ext cx="2556510" cy="730885"/>
          </a:xfrm>
          <a:prstGeom prst="rect">
            <a:avLst/>
          </a:prstGeom>
          <a:noFill/>
        </p:spPr>
        <p:txBody>
          <a:bodyPr wrap="square" lIns="90000" tIns="46800" rIns="90000" bIns="46800" rtlCol="0" anchor="ctr" anchorCtr="0">
            <a:normAutofit/>
          </a:bodyPr>
          <a:lstStyle/>
          <a:p>
            <a:pPr algn="ctr">
              <a:lnSpc>
                <a:spcPct val="120000"/>
              </a:lnSpc>
            </a:pPr>
            <a:r>
              <a:rPr lang="zh-CN" altLang="en-US" sz="2000" b="1" spc="300" dirty="0">
                <a:solidFill>
                  <a:sysClr val="window" lastClr="FFFFFF"/>
                </a:solidFill>
                <a:latin typeface="微软雅黑" panose="020B0503020204020204" charset="-122"/>
                <a:ea typeface="微软雅黑" panose="020B0503020204020204" charset="-122"/>
              </a:rPr>
              <a:t>培训指导方案</a:t>
            </a:r>
            <a:endParaRPr lang="zh-CN" altLang="en-US" sz="2000" b="1" spc="300" dirty="0">
              <a:solidFill>
                <a:sysClr val="window" lastClr="FFFFFF"/>
              </a:solidFill>
              <a:latin typeface="微软雅黑" panose="020B0503020204020204" charset="-122"/>
              <a:ea typeface="微软雅黑" panose="020B0503020204020204" charset="-122"/>
            </a:endParaRPr>
          </a:p>
        </p:txBody>
      </p:sp>
      <p:sp>
        <p:nvSpPr>
          <p:cNvPr id="29" name="圆角矩形 11"/>
          <p:cNvSpPr/>
          <p:nvPr>
            <p:custDataLst>
              <p:tags r:id="rId10"/>
            </p:custDataLst>
          </p:nvPr>
        </p:nvSpPr>
        <p:spPr bwMode="gray">
          <a:xfrm>
            <a:off x="5822950" y="3843655"/>
            <a:ext cx="2812415" cy="1092835"/>
          </a:xfrm>
          <a:prstGeom prst="roundRect">
            <a:avLst>
              <a:gd name="adj" fmla="val 14485"/>
            </a:avLst>
          </a:prstGeom>
          <a:solidFill>
            <a:srgbClr val="69A35B">
              <a:alpha val="80000"/>
            </a:srgbClr>
          </a:solidFill>
          <a:ln w="25400" cap="flat" cmpd="sng" algn="ctr">
            <a:noFill/>
            <a:prstDash val="solid"/>
          </a:ln>
          <a:effectLst/>
          <a:scene3d>
            <a:camera prst="orthographicFront">
              <a:rot lat="0" lon="0" rev="0"/>
            </a:camera>
            <a:lightRig rig="contrasting" dir="t">
              <a:rot lat="0" lon="0" rev="7800000"/>
            </a:lightRig>
          </a:scene3d>
          <a:sp3d/>
        </p:spPr>
        <p:txBody>
          <a:bodyPr wrap="none" lIns="90000" tIns="46800" rIns="90000" bIns="46800" anchor="ctr">
            <a:normAutofit/>
          </a:bodyPr>
          <a:lstStyle/>
          <a:p>
            <a:pPr lvl="0" fontAlgn="base">
              <a:lnSpc>
                <a:spcPct val="130000"/>
              </a:lnSpc>
              <a:spcBef>
                <a:spcPct val="0"/>
              </a:spcBef>
              <a:spcAft>
                <a:spcPct val="0"/>
              </a:spcAft>
              <a:defRPr/>
            </a:pPr>
            <a:endParaRPr lang="zh-CN" altLang="en-US" b="1" dirty="0">
              <a:solidFill>
                <a:sysClr val="window" lastClr="FFFFFF"/>
              </a:solidFill>
              <a:latin typeface="微软雅黑" panose="020B0503020204020204" charset="-122"/>
              <a:ea typeface="微软雅黑" panose="020B0503020204020204" charset="-122"/>
              <a:cs typeface="+mn-ea"/>
              <a:sym typeface="Arial" panose="020B0604020202020204" pitchFamily="34" charset="0"/>
            </a:endParaRPr>
          </a:p>
        </p:txBody>
      </p:sp>
      <p:sp>
        <p:nvSpPr>
          <p:cNvPr id="30" name="文本框 29"/>
          <p:cNvSpPr txBox="1"/>
          <p:nvPr>
            <p:custDataLst>
              <p:tags r:id="rId11"/>
            </p:custDataLst>
          </p:nvPr>
        </p:nvSpPr>
        <p:spPr>
          <a:xfrm>
            <a:off x="5950585" y="4018915"/>
            <a:ext cx="2556510" cy="730885"/>
          </a:xfrm>
          <a:prstGeom prst="rect">
            <a:avLst/>
          </a:prstGeom>
          <a:noFill/>
        </p:spPr>
        <p:txBody>
          <a:bodyPr wrap="square" lIns="90000" tIns="46800" rIns="90000" bIns="46800" rtlCol="0" anchor="ctr" anchorCtr="0">
            <a:normAutofit/>
          </a:bodyPr>
          <a:lstStyle/>
          <a:p>
            <a:pPr algn="ctr">
              <a:lnSpc>
                <a:spcPct val="120000"/>
              </a:lnSpc>
            </a:pPr>
            <a:r>
              <a:rPr lang="zh-CN" altLang="en-US" sz="2000" b="1" spc="300" dirty="0">
                <a:solidFill>
                  <a:sysClr val="window" lastClr="FFFFFF"/>
                </a:solidFill>
                <a:latin typeface="微软雅黑" panose="020B0503020204020204" charset="-122"/>
                <a:ea typeface="微软雅黑" panose="020B0503020204020204" charset="-122"/>
              </a:rPr>
              <a:t>书证融通方案</a:t>
            </a:r>
            <a:endParaRPr lang="zh-CN" altLang="en-US" sz="2000" b="1" spc="300" dirty="0">
              <a:solidFill>
                <a:sysClr val="window" lastClr="FFFFFF"/>
              </a:solidFill>
              <a:latin typeface="微软雅黑" panose="020B0503020204020204" charset="-122"/>
              <a:ea typeface="微软雅黑" panose="020B0503020204020204" charset="-122"/>
            </a:endParaRPr>
          </a:p>
        </p:txBody>
      </p:sp>
      <p:sp>
        <p:nvSpPr>
          <p:cNvPr id="31" name="圆角矩形 11"/>
          <p:cNvSpPr/>
          <p:nvPr>
            <p:custDataLst>
              <p:tags r:id="rId12"/>
            </p:custDataLst>
          </p:nvPr>
        </p:nvSpPr>
        <p:spPr bwMode="gray">
          <a:xfrm>
            <a:off x="5822950" y="5156200"/>
            <a:ext cx="2812415" cy="1082040"/>
          </a:xfrm>
          <a:prstGeom prst="roundRect">
            <a:avLst>
              <a:gd name="adj" fmla="val 16317"/>
            </a:avLst>
          </a:prstGeom>
          <a:solidFill>
            <a:srgbClr val="9BBB59">
              <a:alpha val="80000"/>
            </a:srgbClr>
          </a:solidFill>
          <a:ln w="25400" cap="flat" cmpd="sng" algn="ctr">
            <a:noFill/>
            <a:prstDash val="solid"/>
          </a:ln>
          <a:effectLst/>
          <a:scene3d>
            <a:camera prst="orthographicFront">
              <a:rot lat="0" lon="0" rev="0"/>
            </a:camera>
            <a:lightRig rig="contrasting" dir="t">
              <a:rot lat="0" lon="0" rev="7800000"/>
            </a:lightRig>
          </a:scene3d>
          <a:sp3d/>
        </p:spPr>
        <p:txBody>
          <a:bodyPr wrap="none" lIns="90000" tIns="46800" rIns="90000" bIns="46800" anchor="ctr">
            <a:normAutofit/>
          </a:bodyPr>
          <a:lstStyle/>
          <a:p>
            <a:pPr lvl="0" fontAlgn="base">
              <a:lnSpc>
                <a:spcPct val="130000"/>
              </a:lnSpc>
              <a:spcBef>
                <a:spcPct val="0"/>
              </a:spcBef>
              <a:spcAft>
                <a:spcPct val="0"/>
              </a:spcAft>
              <a:defRPr/>
            </a:pPr>
            <a:endParaRPr lang="zh-CN" altLang="en-US" b="1" dirty="0">
              <a:solidFill>
                <a:sysClr val="window" lastClr="FFFFFF"/>
              </a:solidFill>
              <a:latin typeface="微软雅黑" panose="020B0503020204020204" charset="-122"/>
              <a:ea typeface="微软雅黑" panose="020B0503020204020204" charset="-122"/>
              <a:cs typeface="+mn-ea"/>
              <a:sym typeface="Arial" panose="020B0604020202020204" pitchFamily="34" charset="0"/>
            </a:endParaRPr>
          </a:p>
        </p:txBody>
      </p:sp>
      <p:sp>
        <p:nvSpPr>
          <p:cNvPr id="32" name="文本框 31"/>
          <p:cNvSpPr txBox="1"/>
          <p:nvPr>
            <p:custDataLst>
              <p:tags r:id="rId13"/>
            </p:custDataLst>
          </p:nvPr>
        </p:nvSpPr>
        <p:spPr>
          <a:xfrm>
            <a:off x="5950585" y="5332095"/>
            <a:ext cx="2556510" cy="730885"/>
          </a:xfrm>
          <a:prstGeom prst="rect">
            <a:avLst/>
          </a:prstGeom>
          <a:noFill/>
        </p:spPr>
        <p:txBody>
          <a:bodyPr wrap="square" lIns="90000" tIns="46800" rIns="90000" bIns="46800" rtlCol="0" anchor="ctr" anchorCtr="0">
            <a:normAutofit/>
          </a:bodyPr>
          <a:lstStyle/>
          <a:p>
            <a:pPr algn="ctr">
              <a:lnSpc>
                <a:spcPct val="120000"/>
              </a:lnSpc>
            </a:pPr>
            <a:r>
              <a:rPr lang="zh-CN" altLang="en-US" sz="2000" b="1" spc="300" dirty="0">
                <a:solidFill>
                  <a:sysClr val="window" lastClr="FFFFFF"/>
                </a:solidFill>
                <a:latin typeface="微软雅黑" panose="020B0503020204020204" charset="-122"/>
                <a:ea typeface="微软雅黑" panose="020B0503020204020204" charset="-122"/>
              </a:rPr>
              <a:t>操作手册</a:t>
            </a:r>
            <a:endParaRPr lang="zh-CN" altLang="en-US" sz="2000" b="1" spc="300" dirty="0">
              <a:solidFill>
                <a:sysClr val="window" lastClr="FFFFFF"/>
              </a:solidFill>
              <a:latin typeface="微软雅黑" panose="020B0503020204020204" charset="-122"/>
              <a:ea typeface="微软雅黑" panose="020B0503020204020204" charset="-122"/>
            </a:endParaRPr>
          </a:p>
        </p:txBody>
      </p:sp>
      <p:sp>
        <p:nvSpPr>
          <p:cNvPr id="33" name="箭头: 圆角右 45"/>
          <p:cNvSpPr/>
          <p:nvPr>
            <p:custDataLst>
              <p:tags r:id="rId14"/>
            </p:custDataLst>
          </p:nvPr>
        </p:nvSpPr>
        <p:spPr>
          <a:xfrm rot="10800000" flipH="1">
            <a:off x="4017645" y="2926715"/>
            <a:ext cx="1713230" cy="1665605"/>
          </a:xfrm>
          <a:prstGeom prst="bentArrow">
            <a:avLst>
              <a:gd name="adj1" fmla="val 12763"/>
              <a:gd name="adj2" fmla="val 13939"/>
              <a:gd name="adj3" fmla="val 23141"/>
              <a:gd name="adj4" fmla="val 18592"/>
            </a:avLst>
          </a:prstGeom>
          <a:solidFill>
            <a:sysClr val="window" lastClr="FFFFFF">
              <a:lumMod val="7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solidFill>
                <a:srgbClr val="000000"/>
              </a:solidFill>
              <a:latin typeface="微软雅黑" panose="020B0503020204020204" charset="-122"/>
              <a:ea typeface="微软雅黑" panose="020B0503020204020204" charset="-122"/>
            </a:endParaRPr>
          </a:p>
        </p:txBody>
      </p:sp>
      <p:sp>
        <p:nvSpPr>
          <p:cNvPr id="34" name="箭头: 右 46"/>
          <p:cNvSpPr/>
          <p:nvPr>
            <p:custDataLst>
              <p:tags r:id="rId15"/>
            </p:custDataLst>
          </p:nvPr>
        </p:nvSpPr>
        <p:spPr>
          <a:xfrm>
            <a:off x="3519170" y="3537585"/>
            <a:ext cx="709930" cy="439420"/>
          </a:xfrm>
          <a:prstGeom prst="rightArrow">
            <a:avLst>
              <a:gd name="adj1" fmla="val 44206"/>
              <a:gd name="adj2" fmla="val 0"/>
            </a:avLst>
          </a:prstGeom>
          <a:solidFill>
            <a:sysClr val="window" lastClr="FFFFFF">
              <a:lumMod val="7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4" name="Picture 3" descr="管会 logo 1"/>
          <p:cNvPicPr>
            <a:picLocks noChangeAspect="1"/>
          </p:cNvPicPr>
          <p:nvPr/>
        </p:nvPicPr>
        <p:blipFill>
          <a:blip r:embed="rId16"/>
          <a:stretch>
            <a:fillRect/>
          </a:stretch>
        </p:blipFill>
        <p:spPr>
          <a:xfrm>
            <a:off x="10641965" y="365125"/>
            <a:ext cx="1193800" cy="401955"/>
          </a:xfrm>
          <a:prstGeom prst="rect">
            <a:avLst/>
          </a:prstGeom>
        </p:spPr>
      </p:pic>
    </p:spTree>
    <p:custDataLst>
      <p:tags r:id="rId17"/>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联系方式</a:t>
            </a:r>
            <a:endParaRPr lang="zh-CN" altLang="en-US" dirty="0">
              <a:latin typeface="微软雅黑" panose="020B0503020204020204" charset="-122"/>
              <a:ea typeface="微软雅黑" panose="020B0503020204020204" charset="-122"/>
              <a:sym typeface="微软雅黑" panose="020B0503020204020204" charset="-122"/>
            </a:endParaRPr>
          </a:p>
        </p:txBody>
      </p:sp>
      <p:pic>
        <p:nvPicPr>
          <p:cNvPr id="4" name="图片 3"/>
          <p:cNvPicPr>
            <a:picLocks noChangeAspect="1"/>
          </p:cNvPicPr>
          <p:nvPr/>
        </p:nvPicPr>
        <p:blipFill rotWithShape="1">
          <a:blip r:embed="rId1">
            <a:extLst>
              <a:ext uri="{28A0092B-C50C-407E-A947-70E740481C1C}">
                <a14:useLocalDpi xmlns:a14="http://schemas.microsoft.com/office/drawing/2010/main" val="0"/>
              </a:ext>
            </a:extLst>
          </a:blip>
          <a:srcRect b="26360"/>
          <a:stretch>
            <a:fillRect/>
          </a:stretch>
        </p:blipFill>
        <p:spPr>
          <a:xfrm>
            <a:off x="461344" y="1721872"/>
            <a:ext cx="4467366" cy="3412912"/>
          </a:xfrm>
          <a:prstGeom prst="rect">
            <a:avLst/>
          </a:prstGeom>
        </p:spPr>
      </p:pic>
      <p:sp>
        <p:nvSpPr>
          <p:cNvPr id="5" name="文本框 4"/>
          <p:cNvSpPr txBox="1"/>
          <p:nvPr/>
        </p:nvSpPr>
        <p:spPr>
          <a:xfrm>
            <a:off x="6844665" y="3542030"/>
            <a:ext cx="2611755" cy="1337945"/>
          </a:xfrm>
          <a:prstGeom prst="rect">
            <a:avLst/>
          </a:prstGeom>
          <a:noFill/>
        </p:spPr>
        <p:txBody>
          <a:bodyPr wrap="square" rtlCol="0">
            <a:spAutoFit/>
          </a:bodyPr>
          <a:lstStyle/>
          <a:p>
            <a:pPr>
              <a:lnSpc>
                <a:spcPct val="150000"/>
              </a:lnSpc>
            </a:pPr>
            <a:r>
              <a:rPr lang="zh-CN" altLang="en-US" dirty="0">
                <a:latin typeface="微软雅黑" panose="020B0503020204020204" charset="-122"/>
                <a:ea typeface="微软雅黑" panose="020B0503020204020204" charset="-122"/>
                <a:sym typeface="微软雅黑" panose="020B0503020204020204" charset="-122"/>
              </a:rPr>
              <a:t>李老师  </a:t>
            </a:r>
            <a:r>
              <a:rPr lang="en-US" altLang="zh-CN" dirty="0">
                <a:latin typeface="微软雅黑" panose="020B0503020204020204" charset="-122"/>
                <a:ea typeface="微软雅黑" panose="020B0503020204020204" charset="-122"/>
                <a:sym typeface="微软雅黑" panose="020B0503020204020204" charset="-122"/>
              </a:rPr>
              <a:t>19910226730</a:t>
            </a:r>
            <a:endParaRPr lang="en-US" altLang="zh-CN" dirty="0">
              <a:latin typeface="微软雅黑" panose="020B0503020204020204" charset="-122"/>
              <a:ea typeface="微软雅黑" panose="020B0503020204020204" charset="-122"/>
              <a:sym typeface="微软雅黑" panose="020B0503020204020204" charset="-122"/>
            </a:endParaRPr>
          </a:p>
          <a:p>
            <a:pPr>
              <a:lnSpc>
                <a:spcPct val="150000"/>
              </a:lnSpc>
            </a:pPr>
            <a:r>
              <a:rPr lang="zh-CN" altLang="en-US" dirty="0">
                <a:latin typeface="微软雅黑" panose="020B0503020204020204" charset="-122"/>
                <a:ea typeface="微软雅黑" panose="020B0503020204020204" charset="-122"/>
                <a:sym typeface="微软雅黑" panose="020B0503020204020204" charset="-122"/>
              </a:rPr>
              <a:t>鲁老师  </a:t>
            </a:r>
            <a:r>
              <a:rPr lang="en-US" altLang="zh-CN" dirty="0">
                <a:latin typeface="微软雅黑" panose="020B0503020204020204" charset="-122"/>
                <a:ea typeface="微软雅黑" panose="020B0503020204020204" charset="-122"/>
                <a:sym typeface="微软雅黑" panose="020B0503020204020204" charset="-122"/>
              </a:rPr>
              <a:t>15900305892</a:t>
            </a:r>
            <a:endParaRPr lang="en-US" altLang="zh-CN" dirty="0">
              <a:latin typeface="微软雅黑" panose="020B0503020204020204" charset="-122"/>
              <a:ea typeface="微软雅黑" panose="020B0503020204020204" charset="-122"/>
              <a:sym typeface="微软雅黑" panose="020B0503020204020204" charset="-122"/>
            </a:endParaRPr>
          </a:p>
          <a:p>
            <a:pPr>
              <a:lnSpc>
                <a:spcPct val="150000"/>
              </a:lnSpc>
            </a:pPr>
            <a:r>
              <a:rPr lang="zh-CN" altLang="en-US" dirty="0">
                <a:latin typeface="微软雅黑" panose="020B0503020204020204" charset="-122"/>
                <a:ea typeface="微软雅黑" panose="020B0503020204020204" charset="-122"/>
                <a:sym typeface="微软雅黑" panose="020B0503020204020204" charset="-122"/>
              </a:rPr>
              <a:t>黄老师  </a:t>
            </a:r>
            <a:r>
              <a:rPr lang="en-US" altLang="zh-CN" dirty="0">
                <a:latin typeface="微软雅黑" panose="020B0503020204020204" charset="-122"/>
                <a:ea typeface="微软雅黑" panose="020B0503020204020204" charset="-122"/>
                <a:sym typeface="微软雅黑" panose="020B0503020204020204" charset="-122"/>
              </a:rPr>
              <a:t>15000712355</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6" name="文本框 5"/>
          <p:cNvSpPr txBox="1"/>
          <p:nvPr/>
        </p:nvSpPr>
        <p:spPr>
          <a:xfrm>
            <a:off x="5761355" y="1897380"/>
            <a:ext cx="3895725" cy="922020"/>
          </a:xfrm>
          <a:prstGeom prst="rect">
            <a:avLst/>
          </a:prstGeom>
          <a:noFill/>
        </p:spPr>
        <p:txBody>
          <a:bodyPr wrap="square" rtlCol="0">
            <a:spAutoFit/>
          </a:bodyPr>
          <a:lstStyle/>
          <a:p>
            <a:pPr>
              <a:lnSpc>
                <a:spcPct val="150000"/>
              </a:lnSpc>
            </a:pPr>
            <a:r>
              <a:rPr lang="en-US" altLang="zh-CN" b="1" dirty="0">
                <a:latin typeface="微软雅黑" panose="020B0503020204020204" charset="-122"/>
                <a:ea typeface="微软雅黑" panose="020B0503020204020204" charset="-122"/>
                <a:sym typeface="微软雅黑" panose="020B0503020204020204" charset="-122"/>
              </a:rPr>
              <a:t>QQ</a:t>
            </a:r>
            <a:r>
              <a:rPr lang="zh-CN" altLang="en-US" b="1" dirty="0">
                <a:latin typeface="微软雅黑" panose="020B0503020204020204" charset="-122"/>
                <a:ea typeface="微软雅黑" panose="020B0503020204020204" charset="-122"/>
                <a:sym typeface="微软雅黑" panose="020B0503020204020204" charset="-122"/>
              </a:rPr>
              <a:t>群名：</a:t>
            </a:r>
            <a:r>
              <a:rPr lang="en-US" altLang="zh-CN" dirty="0">
                <a:latin typeface="微软雅黑" panose="020B0503020204020204" charset="-122"/>
                <a:ea typeface="微软雅黑" panose="020B0503020204020204" charset="-122"/>
                <a:sym typeface="微软雅黑" panose="020B0503020204020204" charset="-122"/>
              </a:rPr>
              <a:t>1+X</a:t>
            </a:r>
            <a:r>
              <a:rPr lang="zh-CN" altLang="en-US" dirty="0">
                <a:latin typeface="微软雅黑" panose="020B0503020204020204" charset="-122"/>
                <a:ea typeface="微软雅黑" panose="020B0503020204020204" charset="-122"/>
                <a:sym typeface="微软雅黑" panose="020B0503020204020204" charset="-122"/>
              </a:rPr>
              <a:t>数字化管理会计证书</a:t>
            </a:r>
            <a:endParaRPr lang="en-US" altLang="zh-CN" dirty="0">
              <a:latin typeface="微软雅黑" panose="020B0503020204020204" charset="-122"/>
              <a:ea typeface="微软雅黑" panose="020B0503020204020204" charset="-122"/>
              <a:sym typeface="微软雅黑" panose="020B0503020204020204" charset="-122"/>
            </a:endParaRPr>
          </a:p>
          <a:p>
            <a:pPr>
              <a:lnSpc>
                <a:spcPct val="150000"/>
              </a:lnSpc>
            </a:pPr>
            <a:r>
              <a:rPr lang="en-US" altLang="zh-CN" b="1" dirty="0">
                <a:latin typeface="微软雅黑" panose="020B0503020204020204" charset="-122"/>
                <a:ea typeface="微软雅黑" panose="020B0503020204020204" charset="-122"/>
                <a:sym typeface="微软雅黑" panose="020B0503020204020204" charset="-122"/>
              </a:rPr>
              <a:t>QQ</a:t>
            </a:r>
            <a:r>
              <a:rPr lang="zh-CN" altLang="en-US" b="1" dirty="0">
                <a:latin typeface="微软雅黑" panose="020B0503020204020204" charset="-122"/>
                <a:ea typeface="微软雅黑" panose="020B0503020204020204" charset="-122"/>
                <a:sym typeface="微软雅黑" panose="020B0503020204020204" charset="-122"/>
              </a:rPr>
              <a:t>群号：</a:t>
            </a:r>
            <a:r>
              <a:rPr lang="en-US" altLang="zh-CN" dirty="0">
                <a:latin typeface="微软雅黑" panose="020B0503020204020204" charset="-122"/>
                <a:ea typeface="微软雅黑" panose="020B0503020204020204" charset="-122"/>
                <a:sym typeface="微软雅黑" panose="020B0503020204020204" charset="-122"/>
              </a:rPr>
              <a:t>1058583234</a:t>
            </a:r>
            <a:endParaRPr lang="zh-CN" altLang="en-US" dirty="0">
              <a:latin typeface="微软雅黑" panose="020B0503020204020204" charset="-122"/>
              <a:ea typeface="微软雅黑" panose="020B0503020204020204" charset="-122"/>
              <a:sym typeface="微软雅黑" panose="020B0503020204020204" charset="-122"/>
            </a:endParaRPr>
          </a:p>
        </p:txBody>
      </p:sp>
      <p:pic>
        <p:nvPicPr>
          <p:cNvPr id="3" name="Picture 2" descr="管会 logo 1"/>
          <p:cNvPicPr>
            <a:picLocks noChangeAspect="1"/>
          </p:cNvPicPr>
          <p:nvPr/>
        </p:nvPicPr>
        <p:blipFill>
          <a:blip r:embed="rId2"/>
          <a:stretch>
            <a:fillRect/>
          </a:stretch>
        </p:blipFill>
        <p:spPr>
          <a:xfrm>
            <a:off x="10641965" y="365125"/>
            <a:ext cx="1193800" cy="401955"/>
          </a:xfrm>
          <a:prstGeom prst="rect">
            <a:avLst/>
          </a:prstGeom>
        </p:spPr>
      </p:pic>
      <p:sp>
        <p:nvSpPr>
          <p:cNvPr id="7" name="Text Box 6"/>
          <p:cNvSpPr txBox="1"/>
          <p:nvPr/>
        </p:nvSpPr>
        <p:spPr>
          <a:xfrm>
            <a:off x="5761355" y="4067175"/>
            <a:ext cx="989965" cy="368300"/>
          </a:xfrm>
          <a:prstGeom prst="rect">
            <a:avLst/>
          </a:prstGeom>
          <a:noFill/>
        </p:spPr>
        <p:txBody>
          <a:bodyPr wrap="square" rtlCol="0" anchor="t">
            <a:spAutoFit/>
          </a:bodyPr>
          <a:p>
            <a:r>
              <a:rPr lang="zh-CN" altLang="en-US" b="1" dirty="0">
                <a:latin typeface="微软雅黑" panose="020B0503020204020204" charset="-122"/>
                <a:ea typeface="微软雅黑" panose="020B0503020204020204" charset="-122"/>
                <a:sym typeface="微软雅黑" panose="020B0503020204020204" charset="-122"/>
              </a:rPr>
              <a:t>联系人：</a:t>
            </a:r>
            <a:endParaRPr lang="zh-CN" altLang="en-US" b="1" dirty="0">
              <a:latin typeface="微软雅黑" panose="020B0503020204020204" charset="-122"/>
              <a:ea typeface="微软雅黑" panose="020B0503020204020204" charset="-122"/>
              <a:sym typeface="微软雅黑" panose="020B0503020204020204" charset="-122"/>
            </a:endParaRPr>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答疑解惑</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296140" y="1056442"/>
            <a:ext cx="8362764" cy="4923912"/>
          </a:xfrm>
          <a:prstGeom prst="rect">
            <a:avLst/>
          </a:prstGeom>
          <a:noFill/>
        </p:spPr>
        <p:txBody>
          <a:bodyPr wrap="square" rtlCol="0">
            <a:spAutoFit/>
          </a:bodyPr>
          <a:lstStyle/>
          <a:p>
            <a:pPr>
              <a:lnSpc>
                <a:spcPct val="200000"/>
              </a:lnSpc>
            </a:pP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1</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、教育部</a:t>
            </a: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1+X</a:t>
            </a:r>
            <a:r>
              <a:rPr lang="zh-CN" altLang="en-US" dirty="0">
                <a:solidFill>
                  <a:srgbClr val="FF0000"/>
                </a:solidFill>
                <a:latin typeface="微软雅黑" panose="020B0503020204020204" charset="-122"/>
                <a:ea typeface="微软雅黑" panose="020B0503020204020204" charset="-122"/>
                <a:sym typeface="微软雅黑" panose="020B0503020204020204" charset="-122"/>
              </a:rPr>
              <a:t>平台</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系统注册账号提示已经注册？</a:t>
            </a:r>
            <a:endParaRPr lang="en-US" altLang="zh-CN" sz="20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sym typeface="微软雅黑" panose="020B0503020204020204" charset="-122"/>
              </a:rPr>
              <a:t>答：</a:t>
            </a:r>
            <a:r>
              <a:rPr lang="en-US" altLang="zh-CN" sz="2000" dirty="0">
                <a:latin typeface="微软雅黑" panose="020B0503020204020204" charset="-122"/>
                <a:ea typeface="微软雅黑" panose="020B0503020204020204" charset="-122"/>
                <a:sym typeface="微软雅黑" panose="020B0503020204020204" charset="-122"/>
              </a:rPr>
              <a:t> </a:t>
            </a:r>
            <a:r>
              <a:rPr lang="zh-CN" altLang="en-US" sz="2000" dirty="0">
                <a:latin typeface="微软雅黑" panose="020B0503020204020204" charset="-122"/>
                <a:ea typeface="微软雅黑" panose="020B0503020204020204" charset="-122"/>
                <a:sym typeface="微软雅黑" panose="020B0503020204020204" charset="-122"/>
              </a:rPr>
              <a:t>如果学校为第一批和第二批试点院校或者学校的其他专业参与了证书试点，那么学校已经有了注册账号，具体的账号密码需要和当地省厅联系。</a:t>
            </a:r>
            <a:endParaRPr lang="en-US" altLang="zh-CN" sz="2000" dirty="0">
              <a:latin typeface="微软雅黑" panose="020B0503020204020204" charset="-122"/>
              <a:ea typeface="微软雅黑" panose="020B0503020204020204" charset="-122"/>
              <a:sym typeface="微软雅黑" panose="020B0503020204020204" charset="-122"/>
            </a:endParaRPr>
          </a:p>
          <a:p>
            <a:pPr>
              <a:lnSpc>
                <a:spcPct val="200000"/>
              </a:lnSpc>
            </a:pPr>
            <a:endParaRPr lang="en-US" altLang="zh-CN" sz="2000" dirty="0">
              <a:latin typeface="微软雅黑" panose="020B0503020204020204" charset="-122"/>
              <a:ea typeface="微软雅黑" panose="020B0503020204020204" charset="-122"/>
              <a:sym typeface="微软雅黑" panose="020B0503020204020204" charset="-122"/>
            </a:endParaRPr>
          </a:p>
          <a:p>
            <a:pPr>
              <a:lnSpc>
                <a:spcPct val="200000"/>
              </a:lnSpc>
            </a:pP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2</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、如果登录</a:t>
            </a: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1+X</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平台系统，发现不能申报证书，原因是什么？</a:t>
            </a:r>
            <a:endParaRPr lang="en-US" altLang="zh-CN" sz="20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sym typeface="微软雅黑" panose="020B0503020204020204" charset="-122"/>
              </a:rPr>
              <a:t>答：可能是当地省厅还未公布申报计划，或者申报时间还未开始，需要等待省厅的通知。</a:t>
            </a:r>
            <a:endParaRPr lang="en-US" altLang="zh-CN" sz="2000" dirty="0">
              <a:latin typeface="微软雅黑" panose="020B0503020204020204" charset="-122"/>
              <a:ea typeface="微软雅黑" panose="020B0503020204020204" charset="-122"/>
              <a:sym typeface="微软雅黑" panose="020B0503020204020204" charset="-122"/>
            </a:endParaRPr>
          </a:p>
        </p:txBody>
      </p:sp>
      <p:pic>
        <p:nvPicPr>
          <p:cNvPr id="4" name="Picture 3"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答疑解惑</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296140" y="1056442"/>
            <a:ext cx="8362764" cy="4308359"/>
          </a:xfrm>
          <a:prstGeom prst="rect">
            <a:avLst/>
          </a:prstGeom>
          <a:noFill/>
        </p:spPr>
        <p:txBody>
          <a:bodyPr wrap="square" rtlCol="0">
            <a:spAutoFit/>
          </a:bodyPr>
          <a:lstStyle/>
          <a:p>
            <a:pPr>
              <a:lnSpc>
                <a:spcPct val="200000"/>
              </a:lnSpc>
            </a:pP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3</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、如何收费？</a:t>
            </a:r>
            <a:endParaRPr lang="en-US" altLang="zh-CN" sz="20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sym typeface="微软雅黑" panose="020B0503020204020204" charset="-122"/>
              </a:rPr>
              <a:t>答：</a:t>
            </a:r>
            <a:r>
              <a:rPr lang="en-US" altLang="zh-CN" sz="2000" dirty="0">
                <a:latin typeface="微软雅黑" panose="020B0503020204020204" charset="-122"/>
                <a:ea typeface="微软雅黑" panose="020B0503020204020204" charset="-122"/>
                <a:sym typeface="微软雅黑" panose="020B0503020204020204" charset="-122"/>
              </a:rPr>
              <a:t> </a:t>
            </a:r>
            <a:r>
              <a:rPr lang="zh-CN" altLang="en-US" sz="2000" dirty="0">
                <a:latin typeface="微软雅黑" panose="020B0503020204020204" charset="-122"/>
                <a:ea typeface="微软雅黑" panose="020B0503020204020204" charset="-122"/>
                <a:sym typeface="微软雅黑" panose="020B0503020204020204" charset="-122"/>
              </a:rPr>
              <a:t>证书的费用是按照国家统一规定进行收取，现在国家还未统一规定，需要等待通知。</a:t>
            </a:r>
            <a:endParaRPr lang="en-US" altLang="zh-CN" sz="2000" dirty="0">
              <a:latin typeface="微软雅黑" panose="020B0503020204020204" charset="-122"/>
              <a:ea typeface="微软雅黑" panose="020B0503020204020204" charset="-122"/>
              <a:sym typeface="微软雅黑" panose="020B0503020204020204" charset="-122"/>
            </a:endParaRPr>
          </a:p>
          <a:p>
            <a:pPr>
              <a:lnSpc>
                <a:spcPct val="200000"/>
              </a:lnSpc>
            </a:pP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4</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、培训的软件是否收费？</a:t>
            </a:r>
            <a:endParaRPr lang="en-US" altLang="zh-CN" sz="20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sym typeface="微软雅黑" panose="020B0503020204020204" charset="-122"/>
              </a:rPr>
              <a:t>答：试点期间内培训的软件免费提供学校使用。</a:t>
            </a:r>
            <a:endParaRPr lang="en-US" altLang="zh-CN" sz="2000" dirty="0">
              <a:latin typeface="微软雅黑" panose="020B0503020204020204" charset="-122"/>
              <a:ea typeface="微软雅黑" panose="020B0503020204020204" charset="-122"/>
              <a:sym typeface="微软雅黑" panose="020B0503020204020204" charset="-122"/>
            </a:endParaRPr>
          </a:p>
          <a:p>
            <a:pPr>
              <a:lnSpc>
                <a:spcPct val="200000"/>
              </a:lnSpc>
            </a:pPr>
            <a:r>
              <a:rPr lang="en-US" altLang="zh-CN" sz="2000" dirty="0">
                <a:solidFill>
                  <a:srgbClr val="FF0000"/>
                </a:solidFill>
                <a:latin typeface="微软雅黑" panose="020B0503020204020204" charset="-122"/>
                <a:ea typeface="微软雅黑" panose="020B0503020204020204" charset="-122"/>
                <a:sym typeface="微软雅黑" panose="020B0503020204020204" charset="-122"/>
              </a:rPr>
              <a:t>5</a:t>
            </a:r>
            <a:r>
              <a:rPr lang="zh-CN" altLang="en-US" sz="2000" dirty="0">
                <a:solidFill>
                  <a:srgbClr val="FF0000"/>
                </a:solidFill>
                <a:latin typeface="微软雅黑" panose="020B0503020204020204" charset="-122"/>
                <a:ea typeface="微软雅黑" panose="020B0503020204020204" charset="-122"/>
                <a:sym typeface="微软雅黑" panose="020B0503020204020204" charset="-122"/>
              </a:rPr>
              <a:t>、证书盖什么章？</a:t>
            </a:r>
            <a:endParaRPr lang="en-US" altLang="zh-CN" sz="20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sym typeface="微软雅黑" panose="020B0503020204020204" charset="-122"/>
              </a:rPr>
              <a:t>答：根据国家规定，所有</a:t>
            </a:r>
            <a:r>
              <a:rPr lang="en-US" altLang="zh-CN" sz="2000" dirty="0">
                <a:latin typeface="微软雅黑" panose="020B0503020204020204" charset="-122"/>
                <a:ea typeface="微软雅黑" panose="020B0503020204020204" charset="-122"/>
                <a:sym typeface="微软雅黑" panose="020B0503020204020204" charset="-122"/>
              </a:rPr>
              <a:t>1+X</a:t>
            </a:r>
            <a:r>
              <a:rPr lang="zh-CN" altLang="en-US" sz="2000" dirty="0">
                <a:latin typeface="微软雅黑" panose="020B0503020204020204" charset="-122"/>
                <a:ea typeface="微软雅黑" panose="020B0503020204020204" charset="-122"/>
                <a:sym typeface="微软雅黑" panose="020B0503020204020204" charset="-122"/>
              </a:rPr>
              <a:t>证书盖培训评价组织的章。</a:t>
            </a:r>
            <a:endParaRPr lang="en-US" altLang="zh-CN" sz="2000" dirty="0">
              <a:latin typeface="微软雅黑" panose="020B0503020204020204" charset="-122"/>
              <a:ea typeface="微软雅黑" panose="020B0503020204020204" charset="-122"/>
              <a:sym typeface="微软雅黑" panose="020B0503020204020204" charset="-122"/>
            </a:endParaRPr>
          </a:p>
        </p:txBody>
      </p:sp>
      <p:pic>
        <p:nvPicPr>
          <p:cNvPr id="4" name="Picture 3"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25483"/>
        </a:solidFill>
        <a:effectLst/>
      </p:bgPr>
    </p:bg>
    <p:spTree>
      <p:nvGrpSpPr>
        <p:cNvPr id="1" name=""/>
        <p:cNvGrpSpPr/>
        <p:nvPr/>
      </p:nvGrpSpPr>
      <p:grpSpPr>
        <a:xfrm>
          <a:off x="0" y="0"/>
          <a:ext cx="0" cy="0"/>
          <a:chOff x="0" y="0"/>
          <a:chExt cx="0" cy="0"/>
        </a:xfrm>
      </p:grpSpPr>
      <p:grpSp>
        <p:nvGrpSpPr>
          <p:cNvPr id="90" name="组 89"/>
          <p:cNvGrpSpPr/>
          <p:nvPr/>
        </p:nvGrpSpPr>
        <p:grpSpPr>
          <a:xfrm>
            <a:off x="6240016" y="0"/>
            <a:ext cx="5966738" cy="6858000"/>
            <a:chOff x="6240016" y="0"/>
            <a:chExt cx="5966738" cy="6858000"/>
          </a:xfrm>
        </p:grpSpPr>
        <p:cxnSp>
          <p:nvCxnSpPr>
            <p:cNvPr id="18" name="直线连接符 17"/>
            <p:cNvCxnSpPr/>
            <p:nvPr/>
          </p:nvCxnSpPr>
          <p:spPr>
            <a:xfrm>
              <a:off x="6240016" y="0"/>
              <a:ext cx="1296144" cy="126876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24" name="直线连接符 23"/>
            <p:cNvCxnSpPr/>
            <p:nvPr/>
          </p:nvCxnSpPr>
          <p:spPr>
            <a:xfrm flipV="1">
              <a:off x="7536160" y="476672"/>
              <a:ext cx="857103" cy="792088"/>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26" name="直线连接符 25"/>
            <p:cNvCxnSpPr/>
            <p:nvPr/>
          </p:nvCxnSpPr>
          <p:spPr>
            <a:xfrm flipV="1">
              <a:off x="7320136" y="0"/>
              <a:ext cx="576064" cy="54868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31" name="直线连接符 30"/>
            <p:cNvCxnSpPr/>
            <p:nvPr/>
          </p:nvCxnSpPr>
          <p:spPr>
            <a:xfrm>
              <a:off x="9120336" y="1052736"/>
              <a:ext cx="1080120" cy="10801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33" name="直线连接符 32"/>
            <p:cNvCxnSpPr/>
            <p:nvPr/>
          </p:nvCxnSpPr>
          <p:spPr>
            <a:xfrm flipV="1">
              <a:off x="10200456" y="274340"/>
              <a:ext cx="1991544" cy="1858516"/>
            </a:xfrm>
            <a:prstGeom prst="line">
              <a:avLst/>
            </a:prstGeom>
            <a:ln w="9525">
              <a:solidFill>
                <a:schemeClr val="bg1">
                  <a:alpha val="49000"/>
                </a:schemeClr>
              </a:solidFill>
            </a:ln>
          </p:spPr>
          <p:style>
            <a:lnRef idx="1">
              <a:schemeClr val="dk1"/>
            </a:lnRef>
            <a:fillRef idx="0">
              <a:schemeClr val="dk1"/>
            </a:fillRef>
            <a:effectRef idx="0">
              <a:schemeClr val="dk1"/>
            </a:effectRef>
            <a:fontRef idx="minor">
              <a:schemeClr val="tx1"/>
            </a:fontRef>
          </p:style>
        </p:cxnSp>
        <p:cxnSp>
          <p:nvCxnSpPr>
            <p:cNvPr id="39" name="直线连接符 38"/>
            <p:cNvCxnSpPr/>
            <p:nvPr/>
          </p:nvCxnSpPr>
          <p:spPr>
            <a:xfrm>
              <a:off x="10200456" y="44624"/>
              <a:ext cx="1080120" cy="10801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45" name="直线连接符 44"/>
            <p:cNvCxnSpPr/>
            <p:nvPr/>
          </p:nvCxnSpPr>
          <p:spPr>
            <a:xfrm>
              <a:off x="10776520" y="1599796"/>
              <a:ext cx="1430234" cy="139715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47" name="直线连接符 46"/>
            <p:cNvCxnSpPr/>
            <p:nvPr/>
          </p:nvCxnSpPr>
          <p:spPr>
            <a:xfrm>
              <a:off x="11484260" y="930222"/>
              <a:ext cx="316660" cy="31666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9" name="直线连接符 58"/>
            <p:cNvCxnSpPr/>
            <p:nvPr/>
          </p:nvCxnSpPr>
          <p:spPr>
            <a:xfrm flipH="1">
              <a:off x="9660396" y="2586927"/>
              <a:ext cx="2052228" cy="19123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1" name="直线连接符 60"/>
            <p:cNvCxnSpPr/>
            <p:nvPr/>
          </p:nvCxnSpPr>
          <p:spPr>
            <a:xfrm>
              <a:off x="9912424" y="4499247"/>
              <a:ext cx="1512168" cy="145003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3" name="直线连接符 62"/>
            <p:cNvCxnSpPr/>
            <p:nvPr/>
          </p:nvCxnSpPr>
          <p:spPr>
            <a:xfrm flipV="1">
              <a:off x="10686510" y="4596748"/>
              <a:ext cx="666074" cy="63245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5" name="直线连接符 64"/>
            <p:cNvCxnSpPr/>
            <p:nvPr/>
          </p:nvCxnSpPr>
          <p:spPr>
            <a:xfrm flipV="1">
              <a:off x="7176120" y="4912974"/>
              <a:ext cx="2088232" cy="194502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7" name="直线连接符 66"/>
            <p:cNvCxnSpPr/>
            <p:nvPr/>
          </p:nvCxnSpPr>
          <p:spPr>
            <a:xfrm>
              <a:off x="9255351" y="4912974"/>
              <a:ext cx="585065" cy="57801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1" name="直线连接符 70"/>
            <p:cNvCxnSpPr/>
            <p:nvPr/>
          </p:nvCxnSpPr>
          <p:spPr>
            <a:xfrm>
              <a:off x="8760296" y="5710777"/>
              <a:ext cx="1152128" cy="114722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3" name="直线连接符 72"/>
            <p:cNvCxnSpPr/>
            <p:nvPr/>
          </p:nvCxnSpPr>
          <p:spPr>
            <a:xfrm flipV="1">
              <a:off x="9912424" y="6269823"/>
              <a:ext cx="648072" cy="588177"/>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5" name="直线连接符 74"/>
            <p:cNvCxnSpPr/>
            <p:nvPr/>
          </p:nvCxnSpPr>
          <p:spPr>
            <a:xfrm flipH="1" flipV="1">
              <a:off x="10200456" y="5885487"/>
              <a:ext cx="648072" cy="685425"/>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9" name="直线连接符 78"/>
            <p:cNvCxnSpPr/>
            <p:nvPr/>
          </p:nvCxnSpPr>
          <p:spPr>
            <a:xfrm flipV="1">
              <a:off x="10524492" y="5301208"/>
              <a:ext cx="1667508" cy="155679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81" name="直线连接符 80"/>
            <p:cNvCxnSpPr/>
            <p:nvPr/>
          </p:nvCxnSpPr>
          <p:spPr>
            <a:xfrm>
              <a:off x="11676620" y="5805264"/>
              <a:ext cx="530134" cy="51186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83" name="直线连接符 82"/>
            <p:cNvCxnSpPr/>
            <p:nvPr/>
          </p:nvCxnSpPr>
          <p:spPr>
            <a:xfrm flipH="1">
              <a:off x="11064552" y="1246882"/>
              <a:ext cx="736368" cy="65588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grpSp>
      <p:grpSp>
        <p:nvGrpSpPr>
          <p:cNvPr id="2" name="组 1"/>
          <p:cNvGrpSpPr/>
          <p:nvPr/>
        </p:nvGrpSpPr>
        <p:grpSpPr>
          <a:xfrm flipH="1">
            <a:off x="12243" y="-27384"/>
            <a:ext cx="5760640" cy="6858000"/>
            <a:chOff x="6392416" y="152400"/>
            <a:chExt cx="5966738" cy="6858000"/>
          </a:xfrm>
        </p:grpSpPr>
        <p:cxnSp>
          <p:nvCxnSpPr>
            <p:cNvPr id="52" name="直线连接符 51"/>
            <p:cNvCxnSpPr/>
            <p:nvPr/>
          </p:nvCxnSpPr>
          <p:spPr>
            <a:xfrm>
              <a:off x="6392416" y="152400"/>
              <a:ext cx="1296144" cy="126876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3" name="直线连接符 52"/>
            <p:cNvCxnSpPr/>
            <p:nvPr/>
          </p:nvCxnSpPr>
          <p:spPr>
            <a:xfrm flipV="1">
              <a:off x="7688560" y="629072"/>
              <a:ext cx="857103" cy="792088"/>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4" name="直线连接符 53"/>
            <p:cNvCxnSpPr/>
            <p:nvPr/>
          </p:nvCxnSpPr>
          <p:spPr>
            <a:xfrm flipV="1">
              <a:off x="7472536" y="152400"/>
              <a:ext cx="576064" cy="54868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5" name="直线连接符 54"/>
            <p:cNvCxnSpPr/>
            <p:nvPr/>
          </p:nvCxnSpPr>
          <p:spPr>
            <a:xfrm>
              <a:off x="9272736" y="1205136"/>
              <a:ext cx="1080120" cy="10801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6" name="直线连接符 55"/>
            <p:cNvCxnSpPr/>
            <p:nvPr/>
          </p:nvCxnSpPr>
          <p:spPr>
            <a:xfrm flipV="1">
              <a:off x="10352856" y="426740"/>
              <a:ext cx="1991544" cy="1858516"/>
            </a:xfrm>
            <a:prstGeom prst="line">
              <a:avLst/>
            </a:prstGeom>
            <a:ln w="9525">
              <a:solidFill>
                <a:schemeClr val="bg1">
                  <a:alpha val="49000"/>
                </a:schemeClr>
              </a:solidFill>
            </a:ln>
          </p:spPr>
          <p:style>
            <a:lnRef idx="1">
              <a:schemeClr val="dk1"/>
            </a:lnRef>
            <a:fillRef idx="0">
              <a:schemeClr val="dk1"/>
            </a:fillRef>
            <a:effectRef idx="0">
              <a:schemeClr val="dk1"/>
            </a:effectRef>
            <a:fontRef idx="minor">
              <a:schemeClr val="tx1"/>
            </a:fontRef>
          </p:style>
        </p:cxnSp>
        <p:cxnSp>
          <p:nvCxnSpPr>
            <p:cNvPr id="57" name="直线连接符 56"/>
            <p:cNvCxnSpPr/>
            <p:nvPr/>
          </p:nvCxnSpPr>
          <p:spPr>
            <a:xfrm>
              <a:off x="10352856" y="197024"/>
              <a:ext cx="1080120" cy="10801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58" name="直线连接符 57"/>
            <p:cNvCxnSpPr/>
            <p:nvPr/>
          </p:nvCxnSpPr>
          <p:spPr>
            <a:xfrm>
              <a:off x="10928920" y="1752196"/>
              <a:ext cx="1430234" cy="139715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0" name="直线连接符 59"/>
            <p:cNvCxnSpPr/>
            <p:nvPr/>
          </p:nvCxnSpPr>
          <p:spPr>
            <a:xfrm>
              <a:off x="11636660" y="1082622"/>
              <a:ext cx="316660" cy="31666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2" name="直线连接符 61"/>
            <p:cNvCxnSpPr/>
            <p:nvPr/>
          </p:nvCxnSpPr>
          <p:spPr>
            <a:xfrm flipH="1">
              <a:off x="9812796" y="2739327"/>
              <a:ext cx="2052228" cy="1912320"/>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4" name="直线连接符 63"/>
            <p:cNvCxnSpPr/>
            <p:nvPr/>
          </p:nvCxnSpPr>
          <p:spPr>
            <a:xfrm>
              <a:off x="10064824" y="4651647"/>
              <a:ext cx="1512168" cy="145003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6" name="直线连接符 65"/>
            <p:cNvCxnSpPr/>
            <p:nvPr/>
          </p:nvCxnSpPr>
          <p:spPr>
            <a:xfrm flipV="1">
              <a:off x="10838910" y="4749148"/>
              <a:ext cx="666074" cy="63245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8" name="直线连接符 67"/>
            <p:cNvCxnSpPr/>
            <p:nvPr/>
          </p:nvCxnSpPr>
          <p:spPr>
            <a:xfrm flipV="1">
              <a:off x="7328520" y="5065374"/>
              <a:ext cx="2088232" cy="194502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69" name="直线连接符 68"/>
            <p:cNvCxnSpPr/>
            <p:nvPr/>
          </p:nvCxnSpPr>
          <p:spPr>
            <a:xfrm>
              <a:off x="9407751" y="5065374"/>
              <a:ext cx="585065" cy="57801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0" name="直线连接符 69"/>
            <p:cNvCxnSpPr/>
            <p:nvPr/>
          </p:nvCxnSpPr>
          <p:spPr>
            <a:xfrm>
              <a:off x="8912696" y="5863177"/>
              <a:ext cx="1152128" cy="1147223"/>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2" name="直线连接符 71"/>
            <p:cNvCxnSpPr/>
            <p:nvPr/>
          </p:nvCxnSpPr>
          <p:spPr>
            <a:xfrm flipV="1">
              <a:off x="10064824" y="6422223"/>
              <a:ext cx="648072" cy="588177"/>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4" name="直线连接符 73"/>
            <p:cNvCxnSpPr/>
            <p:nvPr/>
          </p:nvCxnSpPr>
          <p:spPr>
            <a:xfrm flipH="1" flipV="1">
              <a:off x="10352856" y="6037887"/>
              <a:ext cx="648072" cy="685425"/>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6" name="直线连接符 75"/>
            <p:cNvCxnSpPr/>
            <p:nvPr/>
          </p:nvCxnSpPr>
          <p:spPr>
            <a:xfrm flipV="1">
              <a:off x="10676892" y="5453608"/>
              <a:ext cx="1667508" cy="155679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7" name="直线连接符 76"/>
            <p:cNvCxnSpPr/>
            <p:nvPr/>
          </p:nvCxnSpPr>
          <p:spPr>
            <a:xfrm>
              <a:off x="11829020" y="5957664"/>
              <a:ext cx="530134" cy="511866"/>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cxnSp>
          <p:nvCxnSpPr>
            <p:cNvPr id="78" name="直线连接符 77"/>
            <p:cNvCxnSpPr/>
            <p:nvPr/>
          </p:nvCxnSpPr>
          <p:spPr>
            <a:xfrm flipH="1">
              <a:off x="11216952" y="1399282"/>
              <a:ext cx="736368" cy="655882"/>
            </a:xfrm>
            <a:prstGeom prst="line">
              <a:avLst/>
            </a:prstGeom>
            <a:ln w="9525">
              <a:solidFill>
                <a:schemeClr val="bg1">
                  <a:alpha val="49000"/>
                </a:schemeClr>
              </a:solidFill>
            </a:ln>
          </p:spPr>
          <p:style>
            <a:lnRef idx="1">
              <a:schemeClr val="accent1"/>
            </a:lnRef>
            <a:fillRef idx="0">
              <a:schemeClr val="accent1"/>
            </a:fillRef>
            <a:effectRef idx="0">
              <a:schemeClr val="accent1"/>
            </a:effectRef>
            <a:fontRef idx="minor">
              <a:schemeClr val="tx1"/>
            </a:fontRef>
          </p:style>
        </p:cxnSp>
      </p:grpSp>
      <p:sp>
        <p:nvSpPr>
          <p:cNvPr id="88" name="三角形 87"/>
          <p:cNvSpPr/>
          <p:nvPr/>
        </p:nvSpPr>
        <p:spPr>
          <a:xfrm rot="2538163">
            <a:off x="2791922" y="1597763"/>
            <a:ext cx="385873" cy="108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89" name="三角形 88"/>
          <p:cNvSpPr/>
          <p:nvPr/>
        </p:nvSpPr>
        <p:spPr>
          <a:xfrm rot="18679528">
            <a:off x="2571916" y="1827685"/>
            <a:ext cx="389215" cy="11464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4" name="三角形 87"/>
          <p:cNvSpPr/>
          <p:nvPr/>
        </p:nvSpPr>
        <p:spPr>
          <a:xfrm rot="2538163">
            <a:off x="9143192" y="3799308"/>
            <a:ext cx="385873" cy="108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sp>
        <p:nvSpPr>
          <p:cNvPr id="5" name="三角形 88"/>
          <p:cNvSpPr/>
          <p:nvPr/>
        </p:nvSpPr>
        <p:spPr>
          <a:xfrm rot="18679528">
            <a:off x="8923186" y="4029230"/>
            <a:ext cx="389215" cy="11464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latin typeface="微软雅黑" panose="020B0503020204020204" charset="-122"/>
              <a:ea typeface="微软雅黑" panose="020B0503020204020204" charset="-122"/>
              <a:sym typeface="微软雅黑" panose="020B0503020204020204" charset="-122"/>
            </a:endParaRPr>
          </a:p>
        </p:txBody>
      </p:sp>
      <p:pic>
        <p:nvPicPr>
          <p:cNvPr id="6" name="Picture 5" descr="管会 logo"/>
          <p:cNvPicPr>
            <a:picLocks noChangeAspect="1"/>
          </p:cNvPicPr>
          <p:nvPr/>
        </p:nvPicPr>
        <p:blipFill>
          <a:blip r:embed="rId1">
            <a:lum bright="70000" contrast="-70000"/>
          </a:blip>
          <a:stretch>
            <a:fillRect/>
          </a:stretch>
        </p:blipFill>
        <p:spPr>
          <a:xfrm>
            <a:off x="2682875" y="2586990"/>
            <a:ext cx="6826250" cy="5949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50">
        <p:pull/>
      </p:transition>
    </mc:Choice>
    <mc:Fallback>
      <p:transition spd="slow">
        <p:pull/>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latin typeface="微软雅黑" panose="020B0503020204020204" charset="-122"/>
                <a:ea typeface="微软雅黑" panose="020B0503020204020204" charset="-122"/>
                <a:sym typeface="微软雅黑" panose="020B0503020204020204" charset="-122"/>
              </a:rPr>
              <a:t>对应专业</a:t>
            </a:r>
            <a:endParaRPr kumimoji="1" lang="zh-CN" altLang="en-US" dirty="0">
              <a:latin typeface="微软雅黑" panose="020B0503020204020204" charset="-122"/>
              <a:ea typeface="微软雅黑" panose="020B0503020204020204" charset="-122"/>
              <a:sym typeface="微软雅黑" panose="020B0503020204020204" charset="-122"/>
            </a:endParaRPr>
          </a:p>
        </p:txBody>
      </p:sp>
      <p:graphicFrame>
        <p:nvGraphicFramePr>
          <p:cNvPr id="5" name="表格 4"/>
          <p:cNvGraphicFramePr>
            <a:graphicFrameLocks noGrp="1"/>
          </p:cNvGraphicFramePr>
          <p:nvPr/>
        </p:nvGraphicFramePr>
        <p:xfrm>
          <a:off x="1040130" y="1451610"/>
          <a:ext cx="10194738" cy="4137660"/>
        </p:xfrm>
        <a:graphic>
          <a:graphicData uri="http://schemas.openxmlformats.org/drawingml/2006/table">
            <a:tbl>
              <a:tblPr firstRow="1" bandRow="1">
                <a:tableStyleId>{5C22544A-7EE6-4342-B048-85BDC9FD1C3A}</a:tableStyleId>
              </a:tblPr>
              <a:tblGrid>
                <a:gridCol w="2537460"/>
                <a:gridCol w="7657278"/>
              </a:tblGrid>
              <a:tr h="1034415">
                <a:tc>
                  <a:txBody>
                    <a:bodyPr/>
                    <a:lstStyle/>
                    <a:p>
                      <a:pPr algn="ctr"/>
                      <a:r>
                        <a:rPr lang="zh-CN" altLang="en-US" sz="2000" dirty="0">
                          <a:latin typeface="微软雅黑" panose="020B0503020204020204" charset="-122"/>
                          <a:ea typeface="微软雅黑" panose="020B0503020204020204" charset="-122"/>
                        </a:rPr>
                        <a:t>学校类型</a:t>
                      </a:r>
                      <a:endParaRPr lang="zh-CN" altLang="en-US" sz="2000" dirty="0">
                        <a:latin typeface="微软雅黑" panose="020B0503020204020204" charset="-122"/>
                        <a:ea typeface="微软雅黑" panose="020B0503020204020204" charset="-122"/>
                      </a:endParaRPr>
                    </a:p>
                  </a:txBody>
                  <a:tcPr anchor="ctr"/>
                </a:tc>
                <a:tc>
                  <a:txBody>
                    <a:bodyPr/>
                    <a:lstStyle/>
                    <a:p>
                      <a:pPr algn="ctr"/>
                      <a:r>
                        <a:rPr lang="zh-CN" altLang="en-US" sz="2000" dirty="0">
                          <a:latin typeface="微软雅黑" panose="020B0503020204020204" charset="-122"/>
                          <a:ea typeface="微软雅黑" panose="020B0503020204020204" charset="-122"/>
                        </a:rPr>
                        <a:t>对应相关专业</a:t>
                      </a:r>
                      <a:endParaRPr lang="zh-CN" altLang="en-US" sz="2000" dirty="0">
                        <a:latin typeface="微软雅黑" panose="020B0503020204020204" charset="-122"/>
                        <a:ea typeface="微软雅黑" panose="020B0503020204020204" charset="-122"/>
                      </a:endParaRPr>
                    </a:p>
                  </a:txBody>
                  <a:tcPr anchor="ctr"/>
                </a:tc>
              </a:tr>
              <a:tr h="1034415">
                <a:tc>
                  <a:txBody>
                    <a:bodyPr/>
                    <a:lstStyle/>
                    <a:p>
                      <a:pPr algn="ctr"/>
                      <a:r>
                        <a:rPr lang="zh-CN" altLang="en-US" sz="2000" dirty="0">
                          <a:latin typeface="微软雅黑" panose="020B0503020204020204" charset="-122"/>
                          <a:ea typeface="微软雅黑" panose="020B0503020204020204" charset="-122"/>
                        </a:rPr>
                        <a:t>中等职业院校</a:t>
                      </a:r>
                      <a:endParaRPr lang="zh-CN" altLang="en-US" sz="2000" dirty="0">
                        <a:latin typeface="微软雅黑" panose="020B0503020204020204" charset="-122"/>
                        <a:ea typeface="微软雅黑" panose="020B0503020204020204" charset="-122"/>
                      </a:endParaRPr>
                    </a:p>
                  </a:txBody>
                  <a:tcPr anchor="ctr"/>
                </a:tc>
                <a:tc>
                  <a:txBody>
                    <a:bodyPr/>
                    <a:lstStyle/>
                    <a:p>
                      <a:pPr algn="ctr"/>
                      <a:r>
                        <a:rPr lang="zh-CN" altLang="en-US" sz="2000" dirty="0">
                          <a:latin typeface="微软雅黑" panose="020B0503020204020204" charset="-122"/>
                          <a:ea typeface="微软雅黑" panose="020B0503020204020204" charset="-122"/>
                        </a:rPr>
                        <a:t>	会计、会计电算化等专业</a:t>
                      </a:r>
                      <a:endParaRPr lang="zh-CN" altLang="en-US" sz="2000" dirty="0">
                        <a:latin typeface="微软雅黑" panose="020B0503020204020204" charset="-122"/>
                        <a:ea typeface="微软雅黑" panose="020B0503020204020204" charset="-122"/>
                      </a:endParaRPr>
                    </a:p>
                  </a:txBody>
                  <a:tcPr anchor="ctr"/>
                </a:tc>
              </a:tr>
              <a:tr h="1034415">
                <a:tc>
                  <a:txBody>
                    <a:bodyPr/>
                    <a:lstStyle/>
                    <a:p>
                      <a:pPr algn="ctr"/>
                      <a:r>
                        <a:rPr lang="zh-CN" altLang="en-US" sz="2000" dirty="0">
                          <a:latin typeface="微软雅黑" panose="020B0503020204020204" charset="-122"/>
                          <a:ea typeface="微软雅黑" panose="020B0503020204020204" charset="-122"/>
                        </a:rPr>
                        <a:t>高等职业院校</a:t>
                      </a:r>
                      <a:endParaRPr lang="zh-CN" altLang="en-US" sz="2000" dirty="0">
                        <a:latin typeface="微软雅黑" panose="020B0503020204020204" charset="-122"/>
                        <a:ea typeface="微软雅黑" panose="020B0503020204020204" charset="-122"/>
                      </a:endParaRPr>
                    </a:p>
                  </a:txBody>
                  <a:tcPr anchor="ctr"/>
                </a:tc>
                <a:tc>
                  <a:txBody>
                    <a:bodyPr/>
                    <a:lstStyle/>
                    <a:p>
                      <a:pPr algn="ctr"/>
                      <a:r>
                        <a:rPr lang="zh-CN" altLang="en-US" sz="2000" dirty="0">
                          <a:latin typeface="微软雅黑" panose="020B0503020204020204" charset="-122"/>
                          <a:ea typeface="微软雅黑" panose="020B0503020204020204" charset="-122"/>
                        </a:rPr>
                        <a:t>会计、财务管理、会计信息管理、审计、工商企业管理等专业</a:t>
                      </a:r>
                      <a:endParaRPr lang="zh-CN" altLang="en-US" sz="2000" dirty="0">
                        <a:latin typeface="微软雅黑" panose="020B0503020204020204" charset="-122"/>
                        <a:ea typeface="微软雅黑" panose="020B0503020204020204" charset="-122"/>
                      </a:endParaRPr>
                    </a:p>
                  </a:txBody>
                  <a:tcPr anchor="ctr"/>
                </a:tc>
              </a:tr>
              <a:tr h="1034415">
                <a:tc>
                  <a:txBody>
                    <a:bodyPr/>
                    <a:lstStyle/>
                    <a:p>
                      <a:pPr algn="ctr"/>
                      <a:r>
                        <a:rPr lang="zh-CN" altLang="en-US" sz="2000" dirty="0">
                          <a:latin typeface="微软雅黑" panose="020B0503020204020204" charset="-122"/>
                          <a:ea typeface="微软雅黑" panose="020B0503020204020204" charset="-122"/>
                        </a:rPr>
                        <a:t>应用型本科学校</a:t>
                      </a:r>
                      <a:endParaRPr lang="zh-CN" altLang="en-US" sz="2000" dirty="0">
                        <a:latin typeface="微软雅黑" panose="020B0503020204020204" charset="-122"/>
                        <a:ea typeface="微软雅黑" panose="020B0503020204020204" charset="-122"/>
                      </a:endParaRPr>
                    </a:p>
                  </a:txBody>
                  <a:tcPr anchor="ctr"/>
                </a:tc>
                <a:tc>
                  <a:txBody>
                    <a:bodyPr/>
                    <a:lstStyle/>
                    <a:p>
                      <a:pPr algn="ctr"/>
                      <a:r>
                        <a:rPr lang="zh-CN" altLang="en-US" sz="2000" dirty="0">
                          <a:latin typeface="微软雅黑" panose="020B0503020204020204" charset="-122"/>
                          <a:ea typeface="微软雅黑" panose="020B0503020204020204" charset="-122"/>
                        </a:rPr>
                        <a:t>会计学、财务管理、工商管理、审计学、工商企业管理等专业</a:t>
                      </a:r>
                      <a:endParaRPr lang="zh-CN" altLang="en-US" sz="2000" dirty="0">
                        <a:latin typeface="微软雅黑" panose="020B0503020204020204" charset="-122"/>
                        <a:ea typeface="微软雅黑" panose="020B0503020204020204" charset="-122"/>
                      </a:endParaRPr>
                    </a:p>
                  </a:txBody>
                  <a:tcPr anchor="ctr"/>
                </a:tc>
              </a:tr>
            </a:tbl>
          </a:graphicData>
        </a:graphic>
      </p:graphicFrame>
      <p:pic>
        <p:nvPicPr>
          <p:cNvPr id="4" name="Picture 3"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试点院校条件</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86" name="cottage_337749"/>
          <p:cNvSpPr>
            <a:spLocks noChangeAspect="1"/>
          </p:cNvSpPr>
          <p:nvPr/>
        </p:nvSpPr>
        <p:spPr bwMode="auto">
          <a:xfrm>
            <a:off x="9624392" y="1412776"/>
            <a:ext cx="446650" cy="451104"/>
          </a:xfrm>
          <a:custGeom>
            <a:avLst/>
            <a:gdLst>
              <a:gd name="T0" fmla="*/ 6281 w 6554"/>
              <a:gd name="T1" fmla="*/ 6085 h 6631"/>
              <a:gd name="T2" fmla="*/ 6008 w 6554"/>
              <a:gd name="T3" fmla="*/ 6085 h 6631"/>
              <a:gd name="T4" fmla="*/ 6008 w 6554"/>
              <a:gd name="T5" fmla="*/ 3061 h 6631"/>
              <a:gd name="T6" fmla="*/ 6254 w 6554"/>
              <a:gd name="T7" fmla="*/ 2826 h 6631"/>
              <a:gd name="T8" fmla="*/ 6148 w 6554"/>
              <a:gd name="T9" fmla="*/ 2387 h 6631"/>
              <a:gd name="T10" fmla="*/ 3830 w 6554"/>
              <a:gd name="T11" fmla="*/ 304 h 6631"/>
              <a:gd name="T12" fmla="*/ 2729 w 6554"/>
              <a:gd name="T13" fmla="*/ 296 h 6631"/>
              <a:gd name="T14" fmla="*/ 406 w 6554"/>
              <a:gd name="T15" fmla="*/ 2384 h 6631"/>
              <a:gd name="T16" fmla="*/ 300 w 6554"/>
              <a:gd name="T17" fmla="*/ 2825 h 6631"/>
              <a:gd name="T18" fmla="*/ 546 w 6554"/>
              <a:gd name="T19" fmla="*/ 3060 h 6631"/>
              <a:gd name="T20" fmla="*/ 546 w 6554"/>
              <a:gd name="T21" fmla="*/ 6085 h 6631"/>
              <a:gd name="T22" fmla="*/ 273 w 6554"/>
              <a:gd name="T23" fmla="*/ 6085 h 6631"/>
              <a:gd name="T24" fmla="*/ 0 w 6554"/>
              <a:gd name="T25" fmla="*/ 6358 h 6631"/>
              <a:gd name="T26" fmla="*/ 273 w 6554"/>
              <a:gd name="T27" fmla="*/ 6631 h 6631"/>
              <a:gd name="T28" fmla="*/ 819 w 6554"/>
              <a:gd name="T29" fmla="*/ 6631 h 6631"/>
              <a:gd name="T30" fmla="*/ 2185 w 6554"/>
              <a:gd name="T31" fmla="*/ 6631 h 6631"/>
              <a:gd name="T32" fmla="*/ 2731 w 6554"/>
              <a:gd name="T33" fmla="*/ 6631 h 6631"/>
              <a:gd name="T34" fmla="*/ 3823 w 6554"/>
              <a:gd name="T35" fmla="*/ 6631 h 6631"/>
              <a:gd name="T36" fmla="*/ 4369 w 6554"/>
              <a:gd name="T37" fmla="*/ 6631 h 6631"/>
              <a:gd name="T38" fmla="*/ 5735 w 6554"/>
              <a:gd name="T39" fmla="*/ 6631 h 6631"/>
              <a:gd name="T40" fmla="*/ 6281 w 6554"/>
              <a:gd name="T41" fmla="*/ 6631 h 6631"/>
              <a:gd name="T42" fmla="*/ 6554 w 6554"/>
              <a:gd name="T43" fmla="*/ 6358 h 6631"/>
              <a:gd name="T44" fmla="*/ 6281 w 6554"/>
              <a:gd name="T45" fmla="*/ 6085 h 6631"/>
              <a:gd name="T46" fmla="*/ 4369 w 6554"/>
              <a:gd name="T47" fmla="*/ 6085 h 6631"/>
              <a:gd name="T48" fmla="*/ 3823 w 6554"/>
              <a:gd name="T49" fmla="*/ 6085 h 6631"/>
              <a:gd name="T50" fmla="*/ 3823 w 6554"/>
              <a:gd name="T51" fmla="*/ 4446 h 6631"/>
              <a:gd name="T52" fmla="*/ 2731 w 6554"/>
              <a:gd name="T53" fmla="*/ 4446 h 6631"/>
              <a:gd name="T54" fmla="*/ 2731 w 6554"/>
              <a:gd name="T55" fmla="*/ 4992 h 6631"/>
              <a:gd name="T56" fmla="*/ 3004 w 6554"/>
              <a:gd name="T57" fmla="*/ 4992 h 6631"/>
              <a:gd name="T58" fmla="*/ 3277 w 6554"/>
              <a:gd name="T59" fmla="*/ 5265 h 6631"/>
              <a:gd name="T60" fmla="*/ 3004 w 6554"/>
              <a:gd name="T61" fmla="*/ 5539 h 6631"/>
              <a:gd name="T62" fmla="*/ 2731 w 6554"/>
              <a:gd name="T63" fmla="*/ 5539 h 6631"/>
              <a:gd name="T64" fmla="*/ 2731 w 6554"/>
              <a:gd name="T65" fmla="*/ 6085 h 6631"/>
              <a:gd name="T66" fmla="*/ 2185 w 6554"/>
              <a:gd name="T67" fmla="*/ 6085 h 6631"/>
              <a:gd name="T68" fmla="*/ 2185 w 6554"/>
              <a:gd name="T69" fmla="*/ 4173 h 6631"/>
              <a:gd name="T70" fmla="*/ 2458 w 6554"/>
              <a:gd name="T71" fmla="*/ 3900 h 6631"/>
              <a:gd name="T72" fmla="*/ 4096 w 6554"/>
              <a:gd name="T73" fmla="*/ 3900 h 6631"/>
              <a:gd name="T74" fmla="*/ 4369 w 6554"/>
              <a:gd name="T75" fmla="*/ 4173 h 6631"/>
              <a:gd name="T76" fmla="*/ 4369 w 6554"/>
              <a:gd name="T77" fmla="*/ 6085 h 6631"/>
              <a:gd name="T78" fmla="*/ 1056 w 6554"/>
              <a:gd name="T79" fmla="*/ 2535 h 6631"/>
              <a:gd name="T80" fmla="*/ 3102 w 6554"/>
              <a:gd name="T81" fmla="*/ 694 h 6631"/>
              <a:gd name="T82" fmla="*/ 3457 w 6554"/>
              <a:gd name="T83" fmla="*/ 702 h 6631"/>
              <a:gd name="T84" fmla="*/ 5496 w 6554"/>
              <a:gd name="T85" fmla="*/ 2535 h 6631"/>
              <a:gd name="T86" fmla="*/ 1056 w 6554"/>
              <a:gd name="T87" fmla="*/ 2535 h 6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554" h="6631">
                <a:moveTo>
                  <a:pt x="6281" y="6085"/>
                </a:moveTo>
                <a:lnTo>
                  <a:pt x="6008" y="6085"/>
                </a:lnTo>
                <a:lnTo>
                  <a:pt x="6008" y="3061"/>
                </a:lnTo>
                <a:cubicBezTo>
                  <a:pt x="6119" y="3025"/>
                  <a:pt x="6210" y="2941"/>
                  <a:pt x="6254" y="2826"/>
                </a:cubicBezTo>
                <a:cubicBezTo>
                  <a:pt x="6314" y="2671"/>
                  <a:pt x="6272" y="2499"/>
                  <a:pt x="6148" y="2387"/>
                </a:cubicBezTo>
                <a:lnTo>
                  <a:pt x="3830" y="304"/>
                </a:lnTo>
                <a:cubicBezTo>
                  <a:pt x="3520" y="0"/>
                  <a:pt x="3032" y="0"/>
                  <a:pt x="2729" y="296"/>
                </a:cubicBezTo>
                <a:lnTo>
                  <a:pt x="406" y="2384"/>
                </a:lnTo>
                <a:cubicBezTo>
                  <a:pt x="282" y="2496"/>
                  <a:pt x="240" y="2669"/>
                  <a:pt x="300" y="2825"/>
                </a:cubicBezTo>
                <a:cubicBezTo>
                  <a:pt x="344" y="2940"/>
                  <a:pt x="435" y="3024"/>
                  <a:pt x="546" y="3060"/>
                </a:cubicBezTo>
                <a:cubicBezTo>
                  <a:pt x="546" y="3697"/>
                  <a:pt x="546" y="5372"/>
                  <a:pt x="546" y="6085"/>
                </a:cubicBezTo>
                <a:lnTo>
                  <a:pt x="273" y="6085"/>
                </a:lnTo>
                <a:cubicBezTo>
                  <a:pt x="122" y="6085"/>
                  <a:pt x="0" y="6207"/>
                  <a:pt x="0" y="6358"/>
                </a:cubicBezTo>
                <a:cubicBezTo>
                  <a:pt x="0" y="6508"/>
                  <a:pt x="122" y="6631"/>
                  <a:pt x="273" y="6631"/>
                </a:cubicBezTo>
                <a:lnTo>
                  <a:pt x="819" y="6631"/>
                </a:lnTo>
                <a:lnTo>
                  <a:pt x="2185" y="6631"/>
                </a:lnTo>
                <a:lnTo>
                  <a:pt x="2731" y="6631"/>
                </a:lnTo>
                <a:lnTo>
                  <a:pt x="3823" y="6631"/>
                </a:lnTo>
                <a:lnTo>
                  <a:pt x="4369" y="6631"/>
                </a:lnTo>
                <a:lnTo>
                  <a:pt x="5735" y="6631"/>
                </a:lnTo>
                <a:lnTo>
                  <a:pt x="6281" y="6631"/>
                </a:lnTo>
                <a:cubicBezTo>
                  <a:pt x="6431" y="6631"/>
                  <a:pt x="6554" y="6508"/>
                  <a:pt x="6554" y="6358"/>
                </a:cubicBezTo>
                <a:cubicBezTo>
                  <a:pt x="6554" y="6207"/>
                  <a:pt x="6431" y="6085"/>
                  <a:pt x="6281" y="6085"/>
                </a:cubicBezTo>
                <a:close/>
                <a:moveTo>
                  <a:pt x="4369" y="6085"/>
                </a:moveTo>
                <a:lnTo>
                  <a:pt x="3823" y="6085"/>
                </a:lnTo>
                <a:lnTo>
                  <a:pt x="3823" y="4446"/>
                </a:lnTo>
                <a:lnTo>
                  <a:pt x="2731" y="4446"/>
                </a:lnTo>
                <a:lnTo>
                  <a:pt x="2731" y="4992"/>
                </a:lnTo>
                <a:lnTo>
                  <a:pt x="3004" y="4992"/>
                </a:lnTo>
                <a:cubicBezTo>
                  <a:pt x="3155" y="4992"/>
                  <a:pt x="3277" y="5115"/>
                  <a:pt x="3277" y="5265"/>
                </a:cubicBezTo>
                <a:cubicBezTo>
                  <a:pt x="3277" y="5416"/>
                  <a:pt x="3155" y="5539"/>
                  <a:pt x="3004" y="5539"/>
                </a:cubicBezTo>
                <a:lnTo>
                  <a:pt x="2731" y="5539"/>
                </a:lnTo>
                <a:lnTo>
                  <a:pt x="2731" y="6085"/>
                </a:lnTo>
                <a:lnTo>
                  <a:pt x="2185" y="6085"/>
                </a:lnTo>
                <a:lnTo>
                  <a:pt x="2185" y="4173"/>
                </a:lnTo>
                <a:cubicBezTo>
                  <a:pt x="2185" y="4022"/>
                  <a:pt x="2307" y="3900"/>
                  <a:pt x="2458" y="3900"/>
                </a:cubicBezTo>
                <a:lnTo>
                  <a:pt x="4096" y="3900"/>
                </a:lnTo>
                <a:cubicBezTo>
                  <a:pt x="4247" y="3900"/>
                  <a:pt x="4369" y="4022"/>
                  <a:pt x="4369" y="4173"/>
                </a:cubicBezTo>
                <a:lnTo>
                  <a:pt x="4369" y="6085"/>
                </a:lnTo>
                <a:close/>
                <a:moveTo>
                  <a:pt x="1056" y="2535"/>
                </a:moveTo>
                <a:lnTo>
                  <a:pt x="3102" y="694"/>
                </a:lnTo>
                <a:cubicBezTo>
                  <a:pt x="3200" y="600"/>
                  <a:pt x="3352" y="600"/>
                  <a:pt x="3457" y="702"/>
                </a:cubicBezTo>
                <a:lnTo>
                  <a:pt x="5496" y="2535"/>
                </a:lnTo>
                <a:lnTo>
                  <a:pt x="1056" y="2535"/>
                </a:lnTo>
                <a:close/>
              </a:path>
            </a:pathLst>
          </a:custGeom>
          <a:solidFill>
            <a:schemeClr val="bg1"/>
          </a:solidFill>
          <a:ln>
            <a:noFill/>
          </a:ln>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3" name="矩形 2"/>
          <p:cNvSpPr/>
          <p:nvPr/>
        </p:nvSpPr>
        <p:spPr>
          <a:xfrm>
            <a:off x="998631" y="1412776"/>
            <a:ext cx="10194738" cy="4440767"/>
          </a:xfrm>
          <a:prstGeom prst="rect">
            <a:avLst/>
          </a:prstGeom>
        </p:spPr>
        <p:txBody>
          <a:bodyPr wrap="square">
            <a:spAutoFit/>
          </a:bodyPr>
          <a:lstStyle/>
          <a:p>
            <a:pPr>
              <a:lnSpc>
                <a:spcPct val="200000"/>
              </a:lnSpc>
            </a:pPr>
            <a:r>
              <a:rPr lang="zh-CN" altLang="en-US" dirty="0">
                <a:latin typeface="微软雅黑" panose="020B0503020204020204" charset="-122"/>
                <a:ea typeface="微软雅黑" panose="020B0503020204020204" charset="-122"/>
              </a:rPr>
              <a:t>(一)具备办学许可的法人单位，开设相关专业并3年连续招生，有3年以上相关专业学历教育与职业培训经验。</a:t>
            </a:r>
            <a:endParaRPr lang="zh-CN" altLang="en-US" dirty="0">
              <a:latin typeface="微软雅黑" panose="020B0503020204020204" charset="-122"/>
              <a:ea typeface="微软雅黑" panose="020B0503020204020204" charset="-122"/>
            </a:endParaRPr>
          </a:p>
          <a:p>
            <a:pPr>
              <a:lnSpc>
                <a:spcPct val="200000"/>
              </a:lnSpc>
            </a:pPr>
            <a:r>
              <a:rPr lang="zh-CN" altLang="en-US" dirty="0">
                <a:latin typeface="微软雅黑" panose="020B0503020204020204" charset="-122"/>
                <a:ea typeface="微软雅黑" panose="020B0503020204020204" charset="-122"/>
              </a:rPr>
              <a:t>(二)有具备培训能力的专兼职师资队伍，团队成员不少于6人。</a:t>
            </a:r>
            <a:endParaRPr lang="zh-CN" altLang="en-US" dirty="0">
              <a:latin typeface="微软雅黑" panose="020B0503020204020204" charset="-122"/>
              <a:ea typeface="微软雅黑" panose="020B0503020204020204" charset="-122"/>
            </a:endParaRPr>
          </a:p>
          <a:p>
            <a:pPr>
              <a:lnSpc>
                <a:spcPct val="200000"/>
              </a:lnSpc>
            </a:pPr>
            <a:r>
              <a:rPr lang="zh-CN" altLang="en-US" dirty="0">
                <a:latin typeface="微软雅黑" panose="020B0503020204020204" charset="-122"/>
                <a:ea typeface="微软雅黑" panose="020B0503020204020204" charset="-122"/>
              </a:rPr>
              <a:t>(三)围绕数字化管理会计职业技能等级证书，已开发了较为成熟的课程体系和专业教学资源。</a:t>
            </a:r>
            <a:endParaRPr lang="zh-CN" altLang="en-US" dirty="0">
              <a:latin typeface="微软雅黑" panose="020B0503020204020204" charset="-122"/>
              <a:ea typeface="微软雅黑" panose="020B0503020204020204" charset="-122"/>
            </a:endParaRPr>
          </a:p>
          <a:p>
            <a:pPr>
              <a:lnSpc>
                <a:spcPct val="200000"/>
              </a:lnSpc>
            </a:pPr>
            <a:r>
              <a:rPr lang="zh-CN" altLang="en-US" dirty="0">
                <a:latin typeface="微软雅黑" panose="020B0503020204020204" charset="-122"/>
                <a:ea typeface="微软雅黑" panose="020B0503020204020204" charset="-122"/>
              </a:rPr>
              <a:t>(四)具有专业理论和实践教学场地，教学场地配备必要的多媒体和专业实训设备，可以同时满足 45 人进行理论学习与实践操作。</a:t>
            </a:r>
            <a:endParaRPr lang="zh-CN" altLang="en-US" dirty="0">
              <a:latin typeface="微软雅黑" panose="020B0503020204020204" charset="-122"/>
              <a:ea typeface="微软雅黑" panose="020B0503020204020204" charset="-122"/>
            </a:endParaRPr>
          </a:p>
          <a:p>
            <a:pPr>
              <a:lnSpc>
                <a:spcPct val="200000"/>
              </a:lnSpc>
            </a:pPr>
            <a:r>
              <a:rPr lang="zh-CN" altLang="en-US" dirty="0">
                <a:latin typeface="微软雅黑" panose="020B0503020204020204" charset="-122"/>
                <a:ea typeface="微软雅黑" panose="020B0503020204020204" charset="-122"/>
              </a:rPr>
              <a:t>(五)组织机构完善，具有满足培训需要的管理团队，团队负责人能够充分调动资源，提供培训所需的保障条件。</a:t>
            </a:r>
            <a:endParaRPr lang="zh-CN" altLang="en-US" dirty="0">
              <a:latin typeface="微软雅黑" panose="020B0503020204020204" charset="-122"/>
              <a:ea typeface="微软雅黑" panose="020B0503020204020204" charset="-122"/>
            </a:endParaRPr>
          </a:p>
        </p:txBody>
      </p:sp>
      <p:pic>
        <p:nvPicPr>
          <p:cNvPr id="6" name="Picture 5"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latin typeface="微软雅黑" panose="020B0503020204020204" charset="-122"/>
                <a:ea typeface="微软雅黑" panose="020B0503020204020204" charset="-122"/>
                <a:cs typeface="+mn-ea"/>
                <a:sym typeface="微软雅黑" panose="020B0503020204020204" charset="-122"/>
              </a:rPr>
              <a:t>试点院校的工作流程</a:t>
            </a:r>
            <a:endParaRPr lang="zh-CN" altLang="en-US" dirty="0">
              <a:latin typeface="微软雅黑" panose="020B0503020204020204" charset="-122"/>
              <a:ea typeface="微软雅黑" panose="020B0503020204020204" charset="-122"/>
              <a:cs typeface="+mn-ea"/>
              <a:sym typeface="微软雅黑" panose="020B0503020204020204" charset="-122"/>
            </a:endParaRPr>
          </a:p>
        </p:txBody>
      </p:sp>
      <p:grpSp>
        <p:nvGrpSpPr>
          <p:cNvPr id="4" name="#331857"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18296" y="2203629"/>
            <a:ext cx="12173704" cy="3389210"/>
            <a:chOff x="18296" y="2192199"/>
            <a:chExt cx="12173704" cy="3389210"/>
          </a:xfrm>
        </p:grpSpPr>
        <p:sp>
          <p:nvSpPr>
            <p:cNvPr id="5" name="íSlîḍe"/>
            <p:cNvSpPr/>
            <p:nvPr/>
          </p:nvSpPr>
          <p:spPr bwMode="auto">
            <a:xfrm>
              <a:off x="18296" y="2396277"/>
              <a:ext cx="12173704" cy="3113795"/>
            </a:xfrm>
            <a:custGeom>
              <a:avLst/>
              <a:gdLst>
                <a:gd name="connsiteX0" fmla="*/ 0 w 8355187"/>
                <a:gd name="connsiteY0" fmla="*/ 1500631 h 1843969"/>
                <a:gd name="connsiteX1" fmla="*/ 977900 w 8355187"/>
                <a:gd name="connsiteY1" fmla="*/ 1056131 h 1843969"/>
                <a:gd name="connsiteX2" fmla="*/ 2235200 w 8355187"/>
                <a:gd name="connsiteY2" fmla="*/ 1843531 h 1843969"/>
                <a:gd name="connsiteX3" fmla="*/ 3797300 w 8355187"/>
                <a:gd name="connsiteY3" fmla="*/ 929131 h 1843969"/>
                <a:gd name="connsiteX4" fmla="*/ 5219700 w 8355187"/>
                <a:gd name="connsiteY4" fmla="*/ 1665731 h 1843969"/>
                <a:gd name="connsiteX5" fmla="*/ 6934200 w 8355187"/>
                <a:gd name="connsiteY5" fmla="*/ 2031 h 1843969"/>
                <a:gd name="connsiteX6" fmla="*/ 8255000 w 8355187"/>
                <a:gd name="connsiteY6" fmla="*/ 1208531 h 1843969"/>
                <a:gd name="connsiteX0-1" fmla="*/ 0 w 8355187"/>
                <a:gd name="connsiteY0-2" fmla="*/ 1500631 h 1843969"/>
                <a:gd name="connsiteX1-3" fmla="*/ 977900 w 8355187"/>
                <a:gd name="connsiteY1-4" fmla="*/ 1056131 h 1843969"/>
                <a:gd name="connsiteX2-5" fmla="*/ 2235200 w 8355187"/>
                <a:gd name="connsiteY2-6" fmla="*/ 1843531 h 1843969"/>
                <a:gd name="connsiteX3-7" fmla="*/ 3797300 w 8355187"/>
                <a:gd name="connsiteY3-8" fmla="*/ 929131 h 1843969"/>
                <a:gd name="connsiteX4-9" fmla="*/ 5219700 w 8355187"/>
                <a:gd name="connsiteY4-10" fmla="*/ 1665731 h 1843969"/>
                <a:gd name="connsiteX5-11" fmla="*/ 6934200 w 8355187"/>
                <a:gd name="connsiteY5-12" fmla="*/ 2031 h 1843969"/>
                <a:gd name="connsiteX6-13" fmla="*/ 8255000 w 8355187"/>
                <a:gd name="connsiteY6-14" fmla="*/ 1208531 h 1843969"/>
                <a:gd name="connsiteX7" fmla="*/ 0 w 8355187"/>
                <a:gd name="connsiteY7" fmla="*/ 1500631 h 1843969"/>
                <a:gd name="connsiteX0-15" fmla="*/ 8255000 w 8413952"/>
                <a:gd name="connsiteY0-16" fmla="*/ 1208531 h 1843969"/>
                <a:gd name="connsiteX1-17" fmla="*/ 0 w 8413952"/>
                <a:gd name="connsiteY1-18" fmla="*/ 1500631 h 1843969"/>
                <a:gd name="connsiteX2-19" fmla="*/ 977900 w 8413952"/>
                <a:gd name="connsiteY2-20" fmla="*/ 1056131 h 1843969"/>
                <a:gd name="connsiteX3-21" fmla="*/ 2235200 w 8413952"/>
                <a:gd name="connsiteY3-22" fmla="*/ 1843531 h 1843969"/>
                <a:gd name="connsiteX4-23" fmla="*/ 3797300 w 8413952"/>
                <a:gd name="connsiteY4-24" fmla="*/ 929131 h 1843969"/>
                <a:gd name="connsiteX5-25" fmla="*/ 5219700 w 8413952"/>
                <a:gd name="connsiteY5-26" fmla="*/ 1665731 h 1843969"/>
                <a:gd name="connsiteX6-27" fmla="*/ 6934200 w 8413952"/>
                <a:gd name="connsiteY6-28" fmla="*/ 2031 h 1843969"/>
                <a:gd name="connsiteX7-29" fmla="*/ 8346440 w 8413952"/>
                <a:gd name="connsiteY7-30" fmla="*/ 1299971 h 1843969"/>
                <a:gd name="connsiteX0-31" fmla="*/ 0 w 8413952"/>
                <a:gd name="connsiteY0-32" fmla="*/ 1500631 h 1843969"/>
                <a:gd name="connsiteX1-33" fmla="*/ 977900 w 8413952"/>
                <a:gd name="connsiteY1-34" fmla="*/ 1056131 h 1843969"/>
                <a:gd name="connsiteX2-35" fmla="*/ 2235200 w 8413952"/>
                <a:gd name="connsiteY2-36" fmla="*/ 1843531 h 1843969"/>
                <a:gd name="connsiteX3-37" fmla="*/ 3797300 w 8413952"/>
                <a:gd name="connsiteY3-38" fmla="*/ 929131 h 1843969"/>
                <a:gd name="connsiteX4-39" fmla="*/ 5219700 w 8413952"/>
                <a:gd name="connsiteY4-40" fmla="*/ 1665731 h 1843969"/>
                <a:gd name="connsiteX5-41" fmla="*/ 6934200 w 8413952"/>
                <a:gd name="connsiteY5-42" fmla="*/ 2031 h 1843969"/>
                <a:gd name="connsiteX6-43" fmla="*/ 8346440 w 8413952"/>
                <a:gd name="connsiteY6-44" fmla="*/ 1299971 h 1843969"/>
                <a:gd name="connsiteX0-45" fmla="*/ 0 w 8430936"/>
                <a:gd name="connsiteY0-46" fmla="*/ 1500631 h 1843969"/>
                <a:gd name="connsiteX1-47" fmla="*/ 977900 w 8430936"/>
                <a:gd name="connsiteY1-48" fmla="*/ 1056131 h 1843969"/>
                <a:gd name="connsiteX2-49" fmla="*/ 2235200 w 8430936"/>
                <a:gd name="connsiteY2-50" fmla="*/ 1843531 h 1843969"/>
                <a:gd name="connsiteX3-51" fmla="*/ 3797300 w 8430936"/>
                <a:gd name="connsiteY3-52" fmla="*/ 929131 h 1843969"/>
                <a:gd name="connsiteX4-53" fmla="*/ 5219700 w 8430936"/>
                <a:gd name="connsiteY4-54" fmla="*/ 1665731 h 1843969"/>
                <a:gd name="connsiteX5-55" fmla="*/ 6934200 w 8430936"/>
                <a:gd name="connsiteY5-56" fmla="*/ 2031 h 1843969"/>
                <a:gd name="connsiteX6-57" fmla="*/ 8346440 w 8430936"/>
                <a:gd name="connsiteY6-58" fmla="*/ 1299971 h 1843969"/>
                <a:gd name="connsiteX7-59" fmla="*/ 8267699 w 8430936"/>
                <a:gd name="connsiteY7-60" fmla="*/ 1284731 h 1843969"/>
                <a:gd name="connsiteX0-61" fmla="*/ 0 w 8267699"/>
                <a:gd name="connsiteY0-62" fmla="*/ 1501290 h 1844628"/>
                <a:gd name="connsiteX1-63" fmla="*/ 977900 w 8267699"/>
                <a:gd name="connsiteY1-64" fmla="*/ 1056790 h 1844628"/>
                <a:gd name="connsiteX2-65" fmla="*/ 2235200 w 8267699"/>
                <a:gd name="connsiteY2-66" fmla="*/ 1844190 h 1844628"/>
                <a:gd name="connsiteX3-67" fmla="*/ 3797300 w 8267699"/>
                <a:gd name="connsiteY3-68" fmla="*/ 929790 h 1844628"/>
                <a:gd name="connsiteX4-69" fmla="*/ 5219700 w 8267699"/>
                <a:gd name="connsiteY4-70" fmla="*/ 1666390 h 1844628"/>
                <a:gd name="connsiteX5-71" fmla="*/ 6934200 w 8267699"/>
                <a:gd name="connsiteY5-72" fmla="*/ 2690 h 1844628"/>
                <a:gd name="connsiteX6-73" fmla="*/ 8267699 w 8267699"/>
                <a:gd name="connsiteY6-74" fmla="*/ 1285390 h 1844628"/>
                <a:gd name="connsiteX0-75" fmla="*/ 0 w 8267699"/>
                <a:gd name="connsiteY0-76" fmla="*/ 1501290 h 1844553"/>
                <a:gd name="connsiteX1-77" fmla="*/ 977900 w 8267699"/>
                <a:gd name="connsiteY1-78" fmla="*/ 1056790 h 1844553"/>
                <a:gd name="connsiteX2-79" fmla="*/ 2235200 w 8267699"/>
                <a:gd name="connsiteY2-80" fmla="*/ 1844190 h 1844553"/>
                <a:gd name="connsiteX3-81" fmla="*/ 3681492 w 8267699"/>
                <a:gd name="connsiteY3-82" fmla="*/ 941513 h 1844553"/>
                <a:gd name="connsiteX4-83" fmla="*/ 5219700 w 8267699"/>
                <a:gd name="connsiteY4-84" fmla="*/ 1666390 h 1844553"/>
                <a:gd name="connsiteX5-85" fmla="*/ 6934200 w 8267699"/>
                <a:gd name="connsiteY5-86" fmla="*/ 2690 h 1844553"/>
                <a:gd name="connsiteX6-87" fmla="*/ 8267699 w 8267699"/>
                <a:gd name="connsiteY6-88" fmla="*/ 1285390 h 1844553"/>
                <a:gd name="connsiteX0-89" fmla="*/ 0 w 8423631"/>
                <a:gd name="connsiteY0-90" fmla="*/ 1795939 h 1844531"/>
                <a:gd name="connsiteX1-91" fmla="*/ 1133832 w 8423631"/>
                <a:gd name="connsiteY1-92" fmla="*/ 1056790 h 1844531"/>
                <a:gd name="connsiteX2-93" fmla="*/ 2391132 w 8423631"/>
                <a:gd name="connsiteY2-94" fmla="*/ 1844190 h 1844531"/>
                <a:gd name="connsiteX3-95" fmla="*/ 3837424 w 8423631"/>
                <a:gd name="connsiteY3-96" fmla="*/ 941513 h 1844531"/>
                <a:gd name="connsiteX4-97" fmla="*/ 5375632 w 8423631"/>
                <a:gd name="connsiteY4-98" fmla="*/ 1666390 h 1844531"/>
                <a:gd name="connsiteX5-99" fmla="*/ 7090132 w 8423631"/>
                <a:gd name="connsiteY5-100" fmla="*/ 2690 h 1844531"/>
                <a:gd name="connsiteX6-101" fmla="*/ 8423631 w 8423631"/>
                <a:gd name="connsiteY6-102" fmla="*/ 1285390 h 1844531"/>
                <a:gd name="connsiteX0-103" fmla="*/ 0 w 8423631"/>
                <a:gd name="connsiteY0-104" fmla="*/ 1795939 h 1844522"/>
                <a:gd name="connsiteX1-105" fmla="*/ 1133832 w 8423631"/>
                <a:gd name="connsiteY1-106" fmla="*/ 1056790 h 1844522"/>
                <a:gd name="connsiteX2-107" fmla="*/ 2391132 w 8423631"/>
                <a:gd name="connsiteY2-108" fmla="*/ 1844190 h 1844522"/>
                <a:gd name="connsiteX3-109" fmla="*/ 3837424 w 8423631"/>
                <a:gd name="connsiteY3-110" fmla="*/ 941513 h 1844522"/>
                <a:gd name="connsiteX4-111" fmla="*/ 5375632 w 8423631"/>
                <a:gd name="connsiteY4-112" fmla="*/ 1666390 h 1844522"/>
                <a:gd name="connsiteX5-113" fmla="*/ 7090132 w 8423631"/>
                <a:gd name="connsiteY5-114" fmla="*/ 2690 h 1844522"/>
                <a:gd name="connsiteX6-115" fmla="*/ 8423631 w 8423631"/>
                <a:gd name="connsiteY6-116" fmla="*/ 1285390 h 1844522"/>
                <a:gd name="connsiteX0-117" fmla="*/ 0 w 9879802"/>
                <a:gd name="connsiteY0-118" fmla="*/ 3020639 h 3020639"/>
                <a:gd name="connsiteX1-119" fmla="*/ 2590003 w 9879802"/>
                <a:gd name="connsiteY1-120" fmla="*/ 1056790 h 3020639"/>
                <a:gd name="connsiteX2-121" fmla="*/ 3847303 w 9879802"/>
                <a:gd name="connsiteY2-122" fmla="*/ 1844190 h 3020639"/>
                <a:gd name="connsiteX3-123" fmla="*/ 5293595 w 9879802"/>
                <a:gd name="connsiteY3-124" fmla="*/ 941513 h 3020639"/>
                <a:gd name="connsiteX4-125" fmla="*/ 6831803 w 9879802"/>
                <a:gd name="connsiteY4-126" fmla="*/ 1666390 h 3020639"/>
                <a:gd name="connsiteX5-127" fmla="*/ 8546303 w 9879802"/>
                <a:gd name="connsiteY5-128" fmla="*/ 2690 h 3020639"/>
                <a:gd name="connsiteX6-129" fmla="*/ 9879802 w 9879802"/>
                <a:gd name="connsiteY6-130" fmla="*/ 1285390 h 3020639"/>
                <a:gd name="connsiteX0-131" fmla="*/ 0 w 9879802"/>
                <a:gd name="connsiteY0-132" fmla="*/ 3020639 h 3020639"/>
                <a:gd name="connsiteX1-133" fmla="*/ 2590003 w 9879802"/>
                <a:gd name="connsiteY1-134" fmla="*/ 1056790 h 3020639"/>
                <a:gd name="connsiteX2-135" fmla="*/ 3847303 w 9879802"/>
                <a:gd name="connsiteY2-136" fmla="*/ 1844190 h 3020639"/>
                <a:gd name="connsiteX3-137" fmla="*/ 5293595 w 9879802"/>
                <a:gd name="connsiteY3-138" fmla="*/ 941513 h 3020639"/>
                <a:gd name="connsiteX4-139" fmla="*/ 6831803 w 9879802"/>
                <a:gd name="connsiteY4-140" fmla="*/ 1666390 h 3020639"/>
                <a:gd name="connsiteX5-141" fmla="*/ 8546303 w 9879802"/>
                <a:gd name="connsiteY5-142" fmla="*/ 2690 h 3020639"/>
                <a:gd name="connsiteX6-143" fmla="*/ 9879802 w 9879802"/>
                <a:gd name="connsiteY6-144" fmla="*/ 1285390 h 3020639"/>
                <a:gd name="connsiteX0-145" fmla="*/ 0 w 9879802"/>
                <a:gd name="connsiteY0-146" fmla="*/ 3020639 h 3020639"/>
                <a:gd name="connsiteX1-147" fmla="*/ 2590003 w 9879802"/>
                <a:gd name="connsiteY1-148" fmla="*/ 1056790 h 3020639"/>
                <a:gd name="connsiteX2-149" fmla="*/ 3847303 w 9879802"/>
                <a:gd name="connsiteY2-150" fmla="*/ 1844190 h 3020639"/>
                <a:gd name="connsiteX3-151" fmla="*/ 5293595 w 9879802"/>
                <a:gd name="connsiteY3-152" fmla="*/ 941513 h 3020639"/>
                <a:gd name="connsiteX4-153" fmla="*/ 6831803 w 9879802"/>
                <a:gd name="connsiteY4-154" fmla="*/ 1666390 h 3020639"/>
                <a:gd name="connsiteX5-155" fmla="*/ 8546303 w 9879802"/>
                <a:gd name="connsiteY5-156" fmla="*/ 2690 h 3020639"/>
                <a:gd name="connsiteX6-157" fmla="*/ 9879802 w 9879802"/>
                <a:gd name="connsiteY6-158" fmla="*/ 1285390 h 3020639"/>
                <a:gd name="connsiteX0-159" fmla="*/ 0 w 9879802"/>
                <a:gd name="connsiteY0-160" fmla="*/ 3018043 h 3018043"/>
                <a:gd name="connsiteX1-161" fmla="*/ 2590003 w 9879802"/>
                <a:gd name="connsiteY1-162" fmla="*/ 1054194 h 3018043"/>
                <a:gd name="connsiteX2-163" fmla="*/ 3847303 w 9879802"/>
                <a:gd name="connsiteY2-164" fmla="*/ 1841594 h 3018043"/>
                <a:gd name="connsiteX3-165" fmla="*/ 5293595 w 9879802"/>
                <a:gd name="connsiteY3-166" fmla="*/ 938917 h 3018043"/>
                <a:gd name="connsiteX4-167" fmla="*/ 6831803 w 9879802"/>
                <a:gd name="connsiteY4-168" fmla="*/ 1663794 h 3018043"/>
                <a:gd name="connsiteX5-169" fmla="*/ 8546303 w 9879802"/>
                <a:gd name="connsiteY5-170" fmla="*/ 94 h 3018043"/>
                <a:gd name="connsiteX6-171" fmla="*/ 9879802 w 9879802"/>
                <a:gd name="connsiteY6-172" fmla="*/ 1282794 h 3018043"/>
                <a:gd name="connsiteX0-173" fmla="*/ 0 w 9986327"/>
                <a:gd name="connsiteY0-174" fmla="*/ 3018043 h 3018043"/>
                <a:gd name="connsiteX1-175" fmla="*/ 2590003 w 9986327"/>
                <a:gd name="connsiteY1-176" fmla="*/ 1054194 h 3018043"/>
                <a:gd name="connsiteX2-177" fmla="*/ 3847303 w 9986327"/>
                <a:gd name="connsiteY2-178" fmla="*/ 1841594 h 3018043"/>
                <a:gd name="connsiteX3-179" fmla="*/ 5293595 w 9986327"/>
                <a:gd name="connsiteY3-180" fmla="*/ 938917 h 3018043"/>
                <a:gd name="connsiteX4-181" fmla="*/ 6831803 w 9986327"/>
                <a:gd name="connsiteY4-182" fmla="*/ 1663794 h 3018043"/>
                <a:gd name="connsiteX5-183" fmla="*/ 8546303 w 9986327"/>
                <a:gd name="connsiteY5-184" fmla="*/ 94 h 3018043"/>
                <a:gd name="connsiteX6-185" fmla="*/ 9879802 w 9986327"/>
                <a:gd name="connsiteY6-186" fmla="*/ 1282794 h 3018043"/>
                <a:gd name="connsiteX7-187" fmla="*/ 9905642 w 9986327"/>
                <a:gd name="connsiteY7-188" fmla="*/ 1286413 h 3018043"/>
                <a:gd name="connsiteX0-189" fmla="*/ 0 w 10493733"/>
                <a:gd name="connsiteY0-190" fmla="*/ 3018040 h 3018040"/>
                <a:gd name="connsiteX1-191" fmla="*/ 2590003 w 10493733"/>
                <a:gd name="connsiteY1-192" fmla="*/ 1054191 h 3018040"/>
                <a:gd name="connsiteX2-193" fmla="*/ 3847303 w 10493733"/>
                <a:gd name="connsiteY2-194" fmla="*/ 1841591 h 3018040"/>
                <a:gd name="connsiteX3-195" fmla="*/ 5293595 w 10493733"/>
                <a:gd name="connsiteY3-196" fmla="*/ 938914 h 3018040"/>
                <a:gd name="connsiteX4-197" fmla="*/ 6831803 w 10493733"/>
                <a:gd name="connsiteY4-198" fmla="*/ 1663791 h 3018040"/>
                <a:gd name="connsiteX5-199" fmla="*/ 8546303 w 10493733"/>
                <a:gd name="connsiteY5-200" fmla="*/ 91 h 3018040"/>
                <a:gd name="connsiteX6-201" fmla="*/ 9879802 w 10493733"/>
                <a:gd name="connsiteY6-202" fmla="*/ 1282791 h 3018040"/>
                <a:gd name="connsiteX7-203" fmla="*/ 10493710 w 10493733"/>
                <a:gd name="connsiteY7-204" fmla="*/ 1128562 h 3018040"/>
                <a:gd name="connsiteX8" fmla="*/ 9905642 w 10493733"/>
                <a:gd name="connsiteY8" fmla="*/ 1286410 h 3018040"/>
                <a:gd name="connsiteX0-205" fmla="*/ 0 w 10493710"/>
                <a:gd name="connsiteY0-206" fmla="*/ 3018040 h 3018040"/>
                <a:gd name="connsiteX1-207" fmla="*/ 2590003 w 10493710"/>
                <a:gd name="connsiteY1-208" fmla="*/ 1054191 h 3018040"/>
                <a:gd name="connsiteX2-209" fmla="*/ 3847303 w 10493710"/>
                <a:gd name="connsiteY2-210" fmla="*/ 1841591 h 3018040"/>
                <a:gd name="connsiteX3-211" fmla="*/ 5293595 w 10493710"/>
                <a:gd name="connsiteY3-212" fmla="*/ 938914 h 3018040"/>
                <a:gd name="connsiteX4-213" fmla="*/ 6831803 w 10493710"/>
                <a:gd name="connsiteY4-214" fmla="*/ 1663791 h 3018040"/>
                <a:gd name="connsiteX5-215" fmla="*/ 8546303 w 10493710"/>
                <a:gd name="connsiteY5-216" fmla="*/ 91 h 3018040"/>
                <a:gd name="connsiteX6-217" fmla="*/ 9879802 w 10493710"/>
                <a:gd name="connsiteY6-218" fmla="*/ 1282791 h 3018040"/>
                <a:gd name="connsiteX7-219" fmla="*/ 10493710 w 10493710"/>
                <a:gd name="connsiteY7-220" fmla="*/ 1128562 h 3018040"/>
                <a:gd name="connsiteX0-221" fmla="*/ 179946 w 10673656"/>
                <a:gd name="connsiteY0-222" fmla="*/ 3018040 h 3175427"/>
                <a:gd name="connsiteX1-223" fmla="*/ 195335 w 10673656"/>
                <a:gd name="connsiteY1-224" fmla="*/ 3033261 h 3175427"/>
                <a:gd name="connsiteX2-225" fmla="*/ 2769949 w 10673656"/>
                <a:gd name="connsiteY2-226" fmla="*/ 1054191 h 3175427"/>
                <a:gd name="connsiteX3-227" fmla="*/ 4027249 w 10673656"/>
                <a:gd name="connsiteY3-228" fmla="*/ 1841591 h 3175427"/>
                <a:gd name="connsiteX4-229" fmla="*/ 5473541 w 10673656"/>
                <a:gd name="connsiteY4-230" fmla="*/ 938914 h 3175427"/>
                <a:gd name="connsiteX5-231" fmla="*/ 7011749 w 10673656"/>
                <a:gd name="connsiteY5-232" fmla="*/ 1663791 h 3175427"/>
                <a:gd name="connsiteX6-233" fmla="*/ 8726249 w 10673656"/>
                <a:gd name="connsiteY6-234" fmla="*/ 91 h 3175427"/>
                <a:gd name="connsiteX7-235" fmla="*/ 10059748 w 10673656"/>
                <a:gd name="connsiteY7-236" fmla="*/ 1282791 h 3175427"/>
                <a:gd name="connsiteX8-237" fmla="*/ 10673656 w 10673656"/>
                <a:gd name="connsiteY8-238" fmla="*/ 1128562 h 3175427"/>
                <a:gd name="connsiteX0-239" fmla="*/ 255961 w 10749671"/>
                <a:gd name="connsiteY0-240" fmla="*/ 3018040 h 3033261"/>
                <a:gd name="connsiteX1-241" fmla="*/ 271350 w 10749671"/>
                <a:gd name="connsiteY1-242" fmla="*/ 3033261 h 3033261"/>
                <a:gd name="connsiteX2-243" fmla="*/ 2845964 w 10749671"/>
                <a:gd name="connsiteY2-244" fmla="*/ 1054191 h 3033261"/>
                <a:gd name="connsiteX3-245" fmla="*/ 4103264 w 10749671"/>
                <a:gd name="connsiteY3-246" fmla="*/ 1841591 h 3033261"/>
                <a:gd name="connsiteX4-247" fmla="*/ 5549556 w 10749671"/>
                <a:gd name="connsiteY4-248" fmla="*/ 938914 h 3033261"/>
                <a:gd name="connsiteX5-249" fmla="*/ 7087764 w 10749671"/>
                <a:gd name="connsiteY5-250" fmla="*/ 1663791 h 3033261"/>
                <a:gd name="connsiteX6-251" fmla="*/ 8802264 w 10749671"/>
                <a:gd name="connsiteY6-252" fmla="*/ 91 h 3033261"/>
                <a:gd name="connsiteX7-253" fmla="*/ 10135763 w 10749671"/>
                <a:gd name="connsiteY7-254" fmla="*/ 1282791 h 3033261"/>
                <a:gd name="connsiteX8-255" fmla="*/ 10749671 w 10749671"/>
                <a:gd name="connsiteY8-256" fmla="*/ 1128562 h 3033261"/>
                <a:gd name="connsiteX0-257" fmla="*/ 337095 w 10830805"/>
                <a:gd name="connsiteY0-258" fmla="*/ 3018040 h 3075353"/>
                <a:gd name="connsiteX1-259" fmla="*/ 245562 w 10830805"/>
                <a:gd name="connsiteY1-260" fmla="*/ 3075353 h 3075353"/>
                <a:gd name="connsiteX2-261" fmla="*/ 2927098 w 10830805"/>
                <a:gd name="connsiteY2-262" fmla="*/ 1054191 h 3075353"/>
                <a:gd name="connsiteX3-263" fmla="*/ 4184398 w 10830805"/>
                <a:gd name="connsiteY3-264" fmla="*/ 1841591 h 3075353"/>
                <a:gd name="connsiteX4-265" fmla="*/ 5630690 w 10830805"/>
                <a:gd name="connsiteY4-266" fmla="*/ 938914 h 3075353"/>
                <a:gd name="connsiteX5-267" fmla="*/ 7168898 w 10830805"/>
                <a:gd name="connsiteY5-268" fmla="*/ 1663791 h 3075353"/>
                <a:gd name="connsiteX6-269" fmla="*/ 8883398 w 10830805"/>
                <a:gd name="connsiteY6-270" fmla="*/ 91 h 3075353"/>
                <a:gd name="connsiteX7-271" fmla="*/ 10216897 w 10830805"/>
                <a:gd name="connsiteY7-272" fmla="*/ 1282791 h 3075353"/>
                <a:gd name="connsiteX8-273" fmla="*/ 10830805 w 10830805"/>
                <a:gd name="connsiteY8-274" fmla="*/ 1128562 h 3075353"/>
                <a:gd name="connsiteX0-275" fmla="*/ 538813 w 10786604"/>
                <a:gd name="connsiteY0-276" fmla="*/ 2986471 h 3075353"/>
                <a:gd name="connsiteX1-277" fmla="*/ 201361 w 10786604"/>
                <a:gd name="connsiteY1-278" fmla="*/ 3075353 h 3075353"/>
                <a:gd name="connsiteX2-279" fmla="*/ 2882897 w 10786604"/>
                <a:gd name="connsiteY2-280" fmla="*/ 1054191 h 3075353"/>
                <a:gd name="connsiteX3-281" fmla="*/ 4140197 w 10786604"/>
                <a:gd name="connsiteY3-282" fmla="*/ 1841591 h 3075353"/>
                <a:gd name="connsiteX4-283" fmla="*/ 5586489 w 10786604"/>
                <a:gd name="connsiteY4-284" fmla="*/ 938914 h 3075353"/>
                <a:gd name="connsiteX5-285" fmla="*/ 7124697 w 10786604"/>
                <a:gd name="connsiteY5-286" fmla="*/ 1663791 h 3075353"/>
                <a:gd name="connsiteX6-287" fmla="*/ 8839197 w 10786604"/>
                <a:gd name="connsiteY6-288" fmla="*/ 91 h 3075353"/>
                <a:gd name="connsiteX7-289" fmla="*/ 10172696 w 10786604"/>
                <a:gd name="connsiteY7-290" fmla="*/ 1282791 h 3075353"/>
                <a:gd name="connsiteX8-291" fmla="*/ 10786604 w 10786604"/>
                <a:gd name="connsiteY8-292" fmla="*/ 1128562 h 3075353"/>
                <a:gd name="connsiteX0-293" fmla="*/ 4466 w 11096938"/>
                <a:gd name="connsiteY0-294" fmla="*/ 2355080 h 3075353"/>
                <a:gd name="connsiteX1-295" fmla="*/ 511695 w 11096938"/>
                <a:gd name="connsiteY1-296" fmla="*/ 3075353 h 3075353"/>
                <a:gd name="connsiteX2-297" fmla="*/ 3193231 w 11096938"/>
                <a:gd name="connsiteY2-298" fmla="*/ 1054191 h 3075353"/>
                <a:gd name="connsiteX3-299" fmla="*/ 4450531 w 11096938"/>
                <a:gd name="connsiteY3-300" fmla="*/ 1841591 h 3075353"/>
                <a:gd name="connsiteX4-301" fmla="*/ 5896823 w 11096938"/>
                <a:gd name="connsiteY4-302" fmla="*/ 938914 h 3075353"/>
                <a:gd name="connsiteX5-303" fmla="*/ 7435031 w 11096938"/>
                <a:gd name="connsiteY5-304" fmla="*/ 1663791 h 3075353"/>
                <a:gd name="connsiteX6-305" fmla="*/ 9149531 w 11096938"/>
                <a:gd name="connsiteY6-306" fmla="*/ 91 h 3075353"/>
                <a:gd name="connsiteX7-307" fmla="*/ 10483030 w 11096938"/>
                <a:gd name="connsiteY7-308" fmla="*/ 1282791 h 3075353"/>
                <a:gd name="connsiteX8-309" fmla="*/ 11096938 w 11096938"/>
                <a:gd name="connsiteY8-310" fmla="*/ 1128562 h 3075353"/>
                <a:gd name="connsiteX0-311" fmla="*/ 4466 w 11096938"/>
                <a:gd name="connsiteY0-312" fmla="*/ 2355080 h 3075353"/>
                <a:gd name="connsiteX1-313" fmla="*/ 511695 w 11096938"/>
                <a:gd name="connsiteY1-314" fmla="*/ 3075353 h 3075353"/>
                <a:gd name="connsiteX2-315" fmla="*/ 3193231 w 11096938"/>
                <a:gd name="connsiteY2-316" fmla="*/ 1054191 h 3075353"/>
                <a:gd name="connsiteX3-317" fmla="*/ 4450531 w 11096938"/>
                <a:gd name="connsiteY3-318" fmla="*/ 1841591 h 3075353"/>
                <a:gd name="connsiteX4-319" fmla="*/ 5896823 w 11096938"/>
                <a:gd name="connsiteY4-320" fmla="*/ 938914 h 3075353"/>
                <a:gd name="connsiteX5-321" fmla="*/ 7435031 w 11096938"/>
                <a:gd name="connsiteY5-322" fmla="*/ 1663791 h 3075353"/>
                <a:gd name="connsiteX6-323" fmla="*/ 9149531 w 11096938"/>
                <a:gd name="connsiteY6-324" fmla="*/ 91 h 3075353"/>
                <a:gd name="connsiteX7-325" fmla="*/ 10483030 w 11096938"/>
                <a:gd name="connsiteY7-326" fmla="*/ 1282791 h 3075353"/>
                <a:gd name="connsiteX8-327" fmla="*/ 11096938 w 11096938"/>
                <a:gd name="connsiteY8-328" fmla="*/ 1128562 h 3075353"/>
                <a:gd name="connsiteX0-329" fmla="*/ 10158 w 11102630"/>
                <a:gd name="connsiteY0-330" fmla="*/ 2355080 h 2780703"/>
                <a:gd name="connsiteX1-331" fmla="*/ 485310 w 11102630"/>
                <a:gd name="connsiteY1-332" fmla="*/ 2780703 h 2780703"/>
                <a:gd name="connsiteX2-333" fmla="*/ 3198923 w 11102630"/>
                <a:gd name="connsiteY2-334" fmla="*/ 1054191 h 2780703"/>
                <a:gd name="connsiteX3-335" fmla="*/ 4456223 w 11102630"/>
                <a:gd name="connsiteY3-336" fmla="*/ 1841591 h 2780703"/>
                <a:gd name="connsiteX4-337" fmla="*/ 5902515 w 11102630"/>
                <a:gd name="connsiteY4-338" fmla="*/ 938914 h 2780703"/>
                <a:gd name="connsiteX5-339" fmla="*/ 7440723 w 11102630"/>
                <a:gd name="connsiteY5-340" fmla="*/ 1663791 h 2780703"/>
                <a:gd name="connsiteX6-341" fmla="*/ 9155223 w 11102630"/>
                <a:gd name="connsiteY6-342" fmla="*/ 91 h 2780703"/>
                <a:gd name="connsiteX7-343" fmla="*/ 10488722 w 11102630"/>
                <a:gd name="connsiteY7-344" fmla="*/ 1282791 h 2780703"/>
                <a:gd name="connsiteX8-345" fmla="*/ 11102630 w 11102630"/>
                <a:gd name="connsiteY8-346" fmla="*/ 1128562 h 2780703"/>
                <a:gd name="connsiteX0-347" fmla="*/ 3066 w 11138307"/>
                <a:gd name="connsiteY0-348" fmla="*/ 2302464 h 2780703"/>
                <a:gd name="connsiteX1-349" fmla="*/ 520987 w 11138307"/>
                <a:gd name="connsiteY1-350" fmla="*/ 2780703 h 2780703"/>
                <a:gd name="connsiteX2-351" fmla="*/ 3234600 w 11138307"/>
                <a:gd name="connsiteY2-352" fmla="*/ 1054191 h 2780703"/>
                <a:gd name="connsiteX3-353" fmla="*/ 4491900 w 11138307"/>
                <a:gd name="connsiteY3-354" fmla="*/ 1841591 h 2780703"/>
                <a:gd name="connsiteX4-355" fmla="*/ 5938192 w 11138307"/>
                <a:gd name="connsiteY4-356" fmla="*/ 938914 h 2780703"/>
                <a:gd name="connsiteX5-357" fmla="*/ 7476400 w 11138307"/>
                <a:gd name="connsiteY5-358" fmla="*/ 1663791 h 2780703"/>
                <a:gd name="connsiteX6-359" fmla="*/ 9190900 w 11138307"/>
                <a:gd name="connsiteY6-360" fmla="*/ 91 h 2780703"/>
                <a:gd name="connsiteX7-361" fmla="*/ 10524399 w 11138307"/>
                <a:gd name="connsiteY7-362" fmla="*/ 1282791 h 2780703"/>
                <a:gd name="connsiteX8-363" fmla="*/ 11138307 w 11138307"/>
                <a:gd name="connsiteY8-364" fmla="*/ 1128562 h 2780703"/>
                <a:gd name="connsiteX0-365" fmla="*/ 8016 w 11111180"/>
                <a:gd name="connsiteY0-366" fmla="*/ 2302464 h 2780703"/>
                <a:gd name="connsiteX1-367" fmla="*/ 493860 w 11111180"/>
                <a:gd name="connsiteY1-368" fmla="*/ 2780703 h 2780703"/>
                <a:gd name="connsiteX2-369" fmla="*/ 3207473 w 11111180"/>
                <a:gd name="connsiteY2-370" fmla="*/ 1054191 h 2780703"/>
                <a:gd name="connsiteX3-371" fmla="*/ 4464773 w 11111180"/>
                <a:gd name="connsiteY3-372" fmla="*/ 1841591 h 2780703"/>
                <a:gd name="connsiteX4-373" fmla="*/ 5911065 w 11111180"/>
                <a:gd name="connsiteY4-374" fmla="*/ 938914 h 2780703"/>
                <a:gd name="connsiteX5-375" fmla="*/ 7449273 w 11111180"/>
                <a:gd name="connsiteY5-376" fmla="*/ 1663791 h 2780703"/>
                <a:gd name="connsiteX6-377" fmla="*/ 9163773 w 11111180"/>
                <a:gd name="connsiteY6-378" fmla="*/ 91 h 2780703"/>
                <a:gd name="connsiteX7-379" fmla="*/ 10497272 w 11111180"/>
                <a:gd name="connsiteY7-380" fmla="*/ 1282791 h 2780703"/>
                <a:gd name="connsiteX8-381" fmla="*/ 11111180 w 11111180"/>
                <a:gd name="connsiteY8-382" fmla="*/ 1128562 h 2780703"/>
                <a:gd name="connsiteX0-383" fmla="*/ 0 w 11103164"/>
                <a:gd name="connsiteY0-384" fmla="*/ 2302464 h 2780703"/>
                <a:gd name="connsiteX1-385" fmla="*/ 485844 w 11103164"/>
                <a:gd name="connsiteY1-386" fmla="*/ 2780703 h 2780703"/>
                <a:gd name="connsiteX2-387" fmla="*/ 3199457 w 11103164"/>
                <a:gd name="connsiteY2-388" fmla="*/ 1054191 h 2780703"/>
                <a:gd name="connsiteX3-389" fmla="*/ 4456757 w 11103164"/>
                <a:gd name="connsiteY3-390" fmla="*/ 1841591 h 2780703"/>
                <a:gd name="connsiteX4-391" fmla="*/ 5903049 w 11103164"/>
                <a:gd name="connsiteY4-392" fmla="*/ 938914 h 2780703"/>
                <a:gd name="connsiteX5-393" fmla="*/ 7441257 w 11103164"/>
                <a:gd name="connsiteY5-394" fmla="*/ 1663791 h 2780703"/>
                <a:gd name="connsiteX6-395" fmla="*/ 9155757 w 11103164"/>
                <a:gd name="connsiteY6-396" fmla="*/ 91 h 2780703"/>
                <a:gd name="connsiteX7-397" fmla="*/ 10489256 w 11103164"/>
                <a:gd name="connsiteY7-398" fmla="*/ 1282791 h 2780703"/>
                <a:gd name="connsiteX8-399" fmla="*/ 11103164 w 11103164"/>
                <a:gd name="connsiteY8-400" fmla="*/ 1128562 h 2780703"/>
                <a:gd name="connsiteX0-401" fmla="*/ 0 w 11103164"/>
                <a:gd name="connsiteY0-402" fmla="*/ 2302464 h 2780703"/>
                <a:gd name="connsiteX1-403" fmla="*/ 485844 w 11103164"/>
                <a:gd name="connsiteY1-404" fmla="*/ 2780703 h 2780703"/>
                <a:gd name="connsiteX2-405" fmla="*/ 3199457 w 11103164"/>
                <a:gd name="connsiteY2-406" fmla="*/ 1054191 h 2780703"/>
                <a:gd name="connsiteX3-407" fmla="*/ 4456757 w 11103164"/>
                <a:gd name="connsiteY3-408" fmla="*/ 1841591 h 2780703"/>
                <a:gd name="connsiteX4-409" fmla="*/ 5903049 w 11103164"/>
                <a:gd name="connsiteY4-410" fmla="*/ 938914 h 2780703"/>
                <a:gd name="connsiteX5-411" fmla="*/ 7441257 w 11103164"/>
                <a:gd name="connsiteY5-412" fmla="*/ 1663791 h 2780703"/>
                <a:gd name="connsiteX6-413" fmla="*/ 9155757 w 11103164"/>
                <a:gd name="connsiteY6-414" fmla="*/ 91 h 2780703"/>
                <a:gd name="connsiteX7-415" fmla="*/ 10489256 w 11103164"/>
                <a:gd name="connsiteY7-416" fmla="*/ 1282791 h 2780703"/>
                <a:gd name="connsiteX8-417" fmla="*/ 11103164 w 11103164"/>
                <a:gd name="connsiteY8-418" fmla="*/ 1128562 h 2780703"/>
                <a:gd name="connsiteX0-419" fmla="*/ 0 w 11103164"/>
                <a:gd name="connsiteY0-420" fmla="*/ 2302464 h 2780703"/>
                <a:gd name="connsiteX1-421" fmla="*/ 485844 w 11103164"/>
                <a:gd name="connsiteY1-422" fmla="*/ 2780703 h 2780703"/>
                <a:gd name="connsiteX2-423" fmla="*/ 3199457 w 11103164"/>
                <a:gd name="connsiteY2-424" fmla="*/ 1054191 h 2780703"/>
                <a:gd name="connsiteX3-425" fmla="*/ 4456757 w 11103164"/>
                <a:gd name="connsiteY3-426" fmla="*/ 1841591 h 2780703"/>
                <a:gd name="connsiteX4-427" fmla="*/ 5903049 w 11103164"/>
                <a:gd name="connsiteY4-428" fmla="*/ 938914 h 2780703"/>
                <a:gd name="connsiteX5-429" fmla="*/ 7441257 w 11103164"/>
                <a:gd name="connsiteY5-430" fmla="*/ 1663791 h 2780703"/>
                <a:gd name="connsiteX6-431" fmla="*/ 9155757 w 11103164"/>
                <a:gd name="connsiteY6-432" fmla="*/ 91 h 2780703"/>
                <a:gd name="connsiteX7-433" fmla="*/ 10489256 w 11103164"/>
                <a:gd name="connsiteY7-434" fmla="*/ 1282791 h 2780703"/>
                <a:gd name="connsiteX8-435" fmla="*/ 11103164 w 11103164"/>
                <a:gd name="connsiteY8-436" fmla="*/ 1128562 h 2780703"/>
                <a:gd name="connsiteX0-437" fmla="*/ 0 w 11103164"/>
                <a:gd name="connsiteY0-438" fmla="*/ 2302464 h 2780703"/>
                <a:gd name="connsiteX1-439" fmla="*/ 485844 w 11103164"/>
                <a:gd name="connsiteY1-440" fmla="*/ 2780703 h 2780703"/>
                <a:gd name="connsiteX2-441" fmla="*/ 3199457 w 11103164"/>
                <a:gd name="connsiteY2-442" fmla="*/ 1054191 h 2780703"/>
                <a:gd name="connsiteX3-443" fmla="*/ 4456757 w 11103164"/>
                <a:gd name="connsiteY3-444" fmla="*/ 1841591 h 2780703"/>
                <a:gd name="connsiteX4-445" fmla="*/ 5903049 w 11103164"/>
                <a:gd name="connsiteY4-446" fmla="*/ 938914 h 2780703"/>
                <a:gd name="connsiteX5-447" fmla="*/ 7441257 w 11103164"/>
                <a:gd name="connsiteY5-448" fmla="*/ 1663791 h 2780703"/>
                <a:gd name="connsiteX6-449" fmla="*/ 9155757 w 11103164"/>
                <a:gd name="connsiteY6-450" fmla="*/ 91 h 2780703"/>
                <a:gd name="connsiteX7-451" fmla="*/ 10489256 w 11103164"/>
                <a:gd name="connsiteY7-452" fmla="*/ 1282791 h 2780703"/>
                <a:gd name="connsiteX8-453" fmla="*/ 11103164 w 11103164"/>
                <a:gd name="connsiteY8-454" fmla="*/ 1128562 h 2780703"/>
                <a:gd name="connsiteX0-455" fmla="*/ 0 w 11103164"/>
                <a:gd name="connsiteY0-456" fmla="*/ 2302464 h 2780907"/>
                <a:gd name="connsiteX1-457" fmla="*/ 485844 w 11103164"/>
                <a:gd name="connsiteY1-458" fmla="*/ 2780703 h 2780907"/>
                <a:gd name="connsiteX2-459" fmla="*/ 3199457 w 11103164"/>
                <a:gd name="connsiteY2-460" fmla="*/ 1054191 h 2780907"/>
                <a:gd name="connsiteX3-461" fmla="*/ 4456757 w 11103164"/>
                <a:gd name="connsiteY3-462" fmla="*/ 1841591 h 2780907"/>
                <a:gd name="connsiteX4-463" fmla="*/ 5903049 w 11103164"/>
                <a:gd name="connsiteY4-464" fmla="*/ 938914 h 2780907"/>
                <a:gd name="connsiteX5-465" fmla="*/ 7441257 w 11103164"/>
                <a:gd name="connsiteY5-466" fmla="*/ 1663791 h 2780907"/>
                <a:gd name="connsiteX6-467" fmla="*/ 9155757 w 11103164"/>
                <a:gd name="connsiteY6-468" fmla="*/ 91 h 2780907"/>
                <a:gd name="connsiteX7-469" fmla="*/ 10489256 w 11103164"/>
                <a:gd name="connsiteY7-470" fmla="*/ 1282791 h 2780907"/>
                <a:gd name="connsiteX8-471" fmla="*/ 11103164 w 11103164"/>
                <a:gd name="connsiteY8-472" fmla="*/ 1128562 h 2780907"/>
                <a:gd name="connsiteX0-473" fmla="*/ 0 w 11103164"/>
                <a:gd name="connsiteY0-474" fmla="*/ 2302464 h 2780907"/>
                <a:gd name="connsiteX1-475" fmla="*/ 485844 w 11103164"/>
                <a:gd name="connsiteY1-476" fmla="*/ 2780703 h 2780907"/>
                <a:gd name="connsiteX2-477" fmla="*/ 3199457 w 11103164"/>
                <a:gd name="connsiteY2-478" fmla="*/ 1054191 h 2780907"/>
                <a:gd name="connsiteX3-479" fmla="*/ 4456757 w 11103164"/>
                <a:gd name="connsiteY3-480" fmla="*/ 1841591 h 2780907"/>
                <a:gd name="connsiteX4-481" fmla="*/ 5903049 w 11103164"/>
                <a:gd name="connsiteY4-482" fmla="*/ 938914 h 2780907"/>
                <a:gd name="connsiteX5-483" fmla="*/ 7441257 w 11103164"/>
                <a:gd name="connsiteY5-484" fmla="*/ 1663791 h 2780907"/>
                <a:gd name="connsiteX6-485" fmla="*/ 9155757 w 11103164"/>
                <a:gd name="connsiteY6-486" fmla="*/ 91 h 2780907"/>
                <a:gd name="connsiteX7-487" fmla="*/ 10489256 w 11103164"/>
                <a:gd name="connsiteY7-488" fmla="*/ 1282791 h 2780907"/>
                <a:gd name="connsiteX8-489" fmla="*/ 10696862 w 11103164"/>
                <a:gd name="connsiteY8-490" fmla="*/ 1360072 h 2780907"/>
                <a:gd name="connsiteX9" fmla="*/ 11103164 w 11103164"/>
                <a:gd name="connsiteY9" fmla="*/ 1128562 h 2780907"/>
                <a:gd name="connsiteX0-491" fmla="*/ 0 w 11103164"/>
                <a:gd name="connsiteY0-492" fmla="*/ 2302464 h 2780907"/>
                <a:gd name="connsiteX1-493" fmla="*/ 485844 w 11103164"/>
                <a:gd name="connsiteY1-494" fmla="*/ 2780703 h 2780907"/>
                <a:gd name="connsiteX2-495" fmla="*/ 3199457 w 11103164"/>
                <a:gd name="connsiteY2-496" fmla="*/ 1054191 h 2780907"/>
                <a:gd name="connsiteX3-497" fmla="*/ 4456757 w 11103164"/>
                <a:gd name="connsiteY3-498" fmla="*/ 1841591 h 2780907"/>
                <a:gd name="connsiteX4-499" fmla="*/ 5903049 w 11103164"/>
                <a:gd name="connsiteY4-500" fmla="*/ 938914 h 2780907"/>
                <a:gd name="connsiteX5-501" fmla="*/ 7441257 w 11103164"/>
                <a:gd name="connsiteY5-502" fmla="*/ 1663791 h 2780907"/>
                <a:gd name="connsiteX6-503" fmla="*/ 9155757 w 11103164"/>
                <a:gd name="connsiteY6-504" fmla="*/ 91 h 2780907"/>
                <a:gd name="connsiteX7-505" fmla="*/ 10489256 w 11103164"/>
                <a:gd name="connsiteY7-506" fmla="*/ 1282791 h 2780907"/>
                <a:gd name="connsiteX8-507" fmla="*/ 10696862 w 11103164"/>
                <a:gd name="connsiteY8-508" fmla="*/ 1360072 h 2780907"/>
                <a:gd name="connsiteX9-509" fmla="*/ 11103164 w 11103164"/>
                <a:gd name="connsiteY9-510" fmla="*/ 1128562 h 2780907"/>
                <a:gd name="connsiteX0-511" fmla="*/ 0 w 11103164"/>
                <a:gd name="connsiteY0-512" fmla="*/ 2306549 h 2784992"/>
                <a:gd name="connsiteX1-513" fmla="*/ 485844 w 11103164"/>
                <a:gd name="connsiteY1-514" fmla="*/ 2784788 h 2784992"/>
                <a:gd name="connsiteX2-515" fmla="*/ 3199457 w 11103164"/>
                <a:gd name="connsiteY2-516" fmla="*/ 1058276 h 2784992"/>
                <a:gd name="connsiteX3-517" fmla="*/ 4456757 w 11103164"/>
                <a:gd name="connsiteY3-518" fmla="*/ 1845676 h 2784992"/>
                <a:gd name="connsiteX4-519" fmla="*/ 5903049 w 11103164"/>
                <a:gd name="connsiteY4-520" fmla="*/ 942999 h 2784992"/>
                <a:gd name="connsiteX5-521" fmla="*/ 7441257 w 11103164"/>
                <a:gd name="connsiteY5-522" fmla="*/ 1667876 h 2784992"/>
                <a:gd name="connsiteX6-523" fmla="*/ 9155757 w 11103164"/>
                <a:gd name="connsiteY6-524" fmla="*/ 4176 h 2784992"/>
                <a:gd name="connsiteX7-525" fmla="*/ 10782399 w 11103164"/>
                <a:gd name="connsiteY7-526" fmla="*/ 1195786 h 2784992"/>
                <a:gd name="connsiteX8-527" fmla="*/ 10489256 w 11103164"/>
                <a:gd name="connsiteY8-528" fmla="*/ 1286876 h 2784992"/>
                <a:gd name="connsiteX9-529" fmla="*/ 10696862 w 11103164"/>
                <a:gd name="connsiteY9-530" fmla="*/ 1364157 h 2784992"/>
                <a:gd name="connsiteX10" fmla="*/ 11103164 w 11103164"/>
                <a:gd name="connsiteY10" fmla="*/ 1132647 h 2784992"/>
                <a:gd name="connsiteX0-531" fmla="*/ 0 w 11103164"/>
                <a:gd name="connsiteY0-532" fmla="*/ 2306549 h 2784992"/>
                <a:gd name="connsiteX1-533" fmla="*/ 485844 w 11103164"/>
                <a:gd name="connsiteY1-534" fmla="*/ 2784788 h 2784992"/>
                <a:gd name="connsiteX2-535" fmla="*/ 3199457 w 11103164"/>
                <a:gd name="connsiteY2-536" fmla="*/ 1058276 h 2784992"/>
                <a:gd name="connsiteX3-537" fmla="*/ 4456757 w 11103164"/>
                <a:gd name="connsiteY3-538" fmla="*/ 1845676 h 2784992"/>
                <a:gd name="connsiteX4-539" fmla="*/ 5903049 w 11103164"/>
                <a:gd name="connsiteY4-540" fmla="*/ 942999 h 2784992"/>
                <a:gd name="connsiteX5-541" fmla="*/ 7441257 w 11103164"/>
                <a:gd name="connsiteY5-542" fmla="*/ 1667876 h 2784992"/>
                <a:gd name="connsiteX6-543" fmla="*/ 9155757 w 11103164"/>
                <a:gd name="connsiteY6-544" fmla="*/ 4176 h 2784992"/>
                <a:gd name="connsiteX7-545" fmla="*/ 10782399 w 11103164"/>
                <a:gd name="connsiteY7-546" fmla="*/ 1195786 h 2784992"/>
                <a:gd name="connsiteX8-547" fmla="*/ 10489256 w 11103164"/>
                <a:gd name="connsiteY8-548" fmla="*/ 1286876 h 2784992"/>
                <a:gd name="connsiteX9-549" fmla="*/ 10696862 w 11103164"/>
                <a:gd name="connsiteY9-550" fmla="*/ 1364157 h 2784992"/>
                <a:gd name="connsiteX10-551" fmla="*/ 11103164 w 11103164"/>
                <a:gd name="connsiteY10-552" fmla="*/ 1132647 h 2784992"/>
                <a:gd name="connsiteX0-553" fmla="*/ 0 w 11103164"/>
                <a:gd name="connsiteY0-554" fmla="*/ 2306549 h 2784992"/>
                <a:gd name="connsiteX1-555" fmla="*/ 485844 w 11103164"/>
                <a:gd name="connsiteY1-556" fmla="*/ 2784788 h 2784992"/>
                <a:gd name="connsiteX2-557" fmla="*/ 3199457 w 11103164"/>
                <a:gd name="connsiteY2-558" fmla="*/ 1058276 h 2784992"/>
                <a:gd name="connsiteX3-559" fmla="*/ 4456757 w 11103164"/>
                <a:gd name="connsiteY3-560" fmla="*/ 1845676 h 2784992"/>
                <a:gd name="connsiteX4-561" fmla="*/ 5903049 w 11103164"/>
                <a:gd name="connsiteY4-562" fmla="*/ 942999 h 2784992"/>
                <a:gd name="connsiteX5-563" fmla="*/ 7441257 w 11103164"/>
                <a:gd name="connsiteY5-564" fmla="*/ 1667876 h 2784992"/>
                <a:gd name="connsiteX6-565" fmla="*/ 9155757 w 11103164"/>
                <a:gd name="connsiteY6-566" fmla="*/ 4176 h 2784992"/>
                <a:gd name="connsiteX7-567" fmla="*/ 10782399 w 11103164"/>
                <a:gd name="connsiteY7-568" fmla="*/ 1195786 h 2784992"/>
                <a:gd name="connsiteX8-569" fmla="*/ 10489256 w 11103164"/>
                <a:gd name="connsiteY8-570" fmla="*/ 1286876 h 2784992"/>
                <a:gd name="connsiteX9-571" fmla="*/ 10696862 w 11103164"/>
                <a:gd name="connsiteY9-572" fmla="*/ 1364157 h 2784992"/>
                <a:gd name="connsiteX10-573" fmla="*/ 11103164 w 11103164"/>
                <a:gd name="connsiteY10-574" fmla="*/ 1132647 h 2784992"/>
                <a:gd name="connsiteX0-575" fmla="*/ 0 w 11103164"/>
                <a:gd name="connsiteY0-576" fmla="*/ 2306549 h 2784992"/>
                <a:gd name="connsiteX1-577" fmla="*/ 485844 w 11103164"/>
                <a:gd name="connsiteY1-578" fmla="*/ 2784788 h 2784992"/>
                <a:gd name="connsiteX2-579" fmla="*/ 3199457 w 11103164"/>
                <a:gd name="connsiteY2-580" fmla="*/ 1058276 h 2784992"/>
                <a:gd name="connsiteX3-581" fmla="*/ 4456757 w 11103164"/>
                <a:gd name="connsiteY3-582" fmla="*/ 1845676 h 2784992"/>
                <a:gd name="connsiteX4-583" fmla="*/ 5903049 w 11103164"/>
                <a:gd name="connsiteY4-584" fmla="*/ 942999 h 2784992"/>
                <a:gd name="connsiteX5-585" fmla="*/ 7441257 w 11103164"/>
                <a:gd name="connsiteY5-586" fmla="*/ 1667876 h 2784992"/>
                <a:gd name="connsiteX6-587" fmla="*/ 9155757 w 11103164"/>
                <a:gd name="connsiteY6-588" fmla="*/ 4176 h 2784992"/>
                <a:gd name="connsiteX7-589" fmla="*/ 10782399 w 11103164"/>
                <a:gd name="connsiteY7-590" fmla="*/ 1195786 h 2784992"/>
                <a:gd name="connsiteX8-591" fmla="*/ 10489256 w 11103164"/>
                <a:gd name="connsiteY8-592" fmla="*/ 1286876 h 2784992"/>
                <a:gd name="connsiteX9-593" fmla="*/ 10696862 w 11103164"/>
                <a:gd name="connsiteY9-594" fmla="*/ 1364157 h 2784992"/>
                <a:gd name="connsiteX10-595" fmla="*/ 11103164 w 11103164"/>
                <a:gd name="connsiteY10-596" fmla="*/ 1132647 h 2784992"/>
                <a:gd name="connsiteX0-597" fmla="*/ 0 w 11103164"/>
                <a:gd name="connsiteY0-598" fmla="*/ 2306549 h 2784992"/>
                <a:gd name="connsiteX1-599" fmla="*/ 485844 w 11103164"/>
                <a:gd name="connsiteY1-600" fmla="*/ 2784788 h 2784992"/>
                <a:gd name="connsiteX2-601" fmla="*/ 3199457 w 11103164"/>
                <a:gd name="connsiteY2-602" fmla="*/ 1058276 h 2784992"/>
                <a:gd name="connsiteX3-603" fmla="*/ 4456757 w 11103164"/>
                <a:gd name="connsiteY3-604" fmla="*/ 1845676 h 2784992"/>
                <a:gd name="connsiteX4-605" fmla="*/ 5903049 w 11103164"/>
                <a:gd name="connsiteY4-606" fmla="*/ 942999 h 2784992"/>
                <a:gd name="connsiteX5-607" fmla="*/ 7441257 w 11103164"/>
                <a:gd name="connsiteY5-608" fmla="*/ 1667876 h 2784992"/>
                <a:gd name="connsiteX6-609" fmla="*/ 9155757 w 11103164"/>
                <a:gd name="connsiteY6-610" fmla="*/ 4176 h 2784992"/>
                <a:gd name="connsiteX7-611" fmla="*/ 10782399 w 11103164"/>
                <a:gd name="connsiteY7-612" fmla="*/ 1195786 h 2784992"/>
                <a:gd name="connsiteX8-613" fmla="*/ 10489256 w 11103164"/>
                <a:gd name="connsiteY8-614" fmla="*/ 1286876 h 2784992"/>
                <a:gd name="connsiteX9-615" fmla="*/ 10696862 w 11103164"/>
                <a:gd name="connsiteY9-616" fmla="*/ 1364157 h 2784992"/>
                <a:gd name="connsiteX10-617" fmla="*/ 11103164 w 11103164"/>
                <a:gd name="connsiteY10-618" fmla="*/ 1132647 h 2784992"/>
                <a:gd name="connsiteX0-619" fmla="*/ 0 w 11103164"/>
                <a:gd name="connsiteY0-620" fmla="*/ 2306549 h 2784992"/>
                <a:gd name="connsiteX1-621" fmla="*/ 485844 w 11103164"/>
                <a:gd name="connsiteY1-622" fmla="*/ 2784788 h 2784992"/>
                <a:gd name="connsiteX2-623" fmla="*/ 3199457 w 11103164"/>
                <a:gd name="connsiteY2-624" fmla="*/ 1058276 h 2784992"/>
                <a:gd name="connsiteX3-625" fmla="*/ 4456757 w 11103164"/>
                <a:gd name="connsiteY3-626" fmla="*/ 1845676 h 2784992"/>
                <a:gd name="connsiteX4-627" fmla="*/ 5903049 w 11103164"/>
                <a:gd name="connsiteY4-628" fmla="*/ 942999 h 2784992"/>
                <a:gd name="connsiteX5-629" fmla="*/ 7441257 w 11103164"/>
                <a:gd name="connsiteY5-630" fmla="*/ 1667876 h 2784992"/>
                <a:gd name="connsiteX6-631" fmla="*/ 9155757 w 11103164"/>
                <a:gd name="connsiteY6-632" fmla="*/ 4176 h 2784992"/>
                <a:gd name="connsiteX7-633" fmla="*/ 10782399 w 11103164"/>
                <a:gd name="connsiteY7-634" fmla="*/ 1195786 h 2784992"/>
                <a:gd name="connsiteX8-635" fmla="*/ 10489256 w 11103164"/>
                <a:gd name="connsiteY8-636" fmla="*/ 1286876 h 2784992"/>
                <a:gd name="connsiteX9-637" fmla="*/ 11017626 w 11103164"/>
                <a:gd name="connsiteY9-638" fmla="*/ 1364157 h 2784992"/>
                <a:gd name="connsiteX10-639" fmla="*/ 11103164 w 11103164"/>
                <a:gd name="connsiteY10-640" fmla="*/ 1132647 h 2784992"/>
                <a:gd name="connsiteX0-641" fmla="*/ 0 w 11103164"/>
                <a:gd name="connsiteY0-642" fmla="*/ 2306549 h 2784992"/>
                <a:gd name="connsiteX1-643" fmla="*/ 485844 w 11103164"/>
                <a:gd name="connsiteY1-644" fmla="*/ 2784788 h 2784992"/>
                <a:gd name="connsiteX2-645" fmla="*/ 3199457 w 11103164"/>
                <a:gd name="connsiteY2-646" fmla="*/ 1058276 h 2784992"/>
                <a:gd name="connsiteX3-647" fmla="*/ 4456757 w 11103164"/>
                <a:gd name="connsiteY3-648" fmla="*/ 1845676 h 2784992"/>
                <a:gd name="connsiteX4-649" fmla="*/ 5903049 w 11103164"/>
                <a:gd name="connsiteY4-650" fmla="*/ 942999 h 2784992"/>
                <a:gd name="connsiteX5-651" fmla="*/ 7441257 w 11103164"/>
                <a:gd name="connsiteY5-652" fmla="*/ 1667876 h 2784992"/>
                <a:gd name="connsiteX6-653" fmla="*/ 9155757 w 11103164"/>
                <a:gd name="connsiteY6-654" fmla="*/ 4176 h 2784992"/>
                <a:gd name="connsiteX7-655" fmla="*/ 10782399 w 11103164"/>
                <a:gd name="connsiteY7-656" fmla="*/ 1195786 h 2784992"/>
                <a:gd name="connsiteX8-657" fmla="*/ 10489256 w 11103164"/>
                <a:gd name="connsiteY8-658" fmla="*/ 1286876 h 2784992"/>
                <a:gd name="connsiteX9-659" fmla="*/ 10793091 w 11103164"/>
                <a:gd name="connsiteY9-660" fmla="*/ 1532529 h 2784992"/>
                <a:gd name="connsiteX10-661" fmla="*/ 11017626 w 11103164"/>
                <a:gd name="connsiteY10-662" fmla="*/ 1364157 h 2784992"/>
                <a:gd name="connsiteX11" fmla="*/ 11103164 w 11103164"/>
                <a:gd name="connsiteY11" fmla="*/ 1132647 h 2784992"/>
                <a:gd name="connsiteX0-663" fmla="*/ 0 w 11103164"/>
                <a:gd name="connsiteY0-664" fmla="*/ 2306706 h 2785149"/>
                <a:gd name="connsiteX1-665" fmla="*/ 485844 w 11103164"/>
                <a:gd name="connsiteY1-666" fmla="*/ 2784945 h 2785149"/>
                <a:gd name="connsiteX2-667" fmla="*/ 3199457 w 11103164"/>
                <a:gd name="connsiteY2-668" fmla="*/ 1058433 h 2785149"/>
                <a:gd name="connsiteX3-669" fmla="*/ 4456757 w 11103164"/>
                <a:gd name="connsiteY3-670" fmla="*/ 1845833 h 2785149"/>
                <a:gd name="connsiteX4-671" fmla="*/ 5903049 w 11103164"/>
                <a:gd name="connsiteY4-672" fmla="*/ 943156 h 2785149"/>
                <a:gd name="connsiteX5-673" fmla="*/ 7441257 w 11103164"/>
                <a:gd name="connsiteY5-674" fmla="*/ 1668033 h 2785149"/>
                <a:gd name="connsiteX6-675" fmla="*/ 9155757 w 11103164"/>
                <a:gd name="connsiteY6-676" fmla="*/ 4333 h 2785149"/>
                <a:gd name="connsiteX7-677" fmla="*/ 10782399 w 11103164"/>
                <a:gd name="connsiteY7-678" fmla="*/ 1195943 h 2785149"/>
                <a:gd name="connsiteX8-679" fmla="*/ 10793091 w 11103164"/>
                <a:gd name="connsiteY8-680" fmla="*/ 1532686 h 2785149"/>
                <a:gd name="connsiteX9-681" fmla="*/ 11017626 w 11103164"/>
                <a:gd name="connsiteY9-682" fmla="*/ 1364314 h 2785149"/>
                <a:gd name="connsiteX10-683" fmla="*/ 11103164 w 11103164"/>
                <a:gd name="connsiteY10-684" fmla="*/ 1132804 h 2785149"/>
                <a:gd name="connsiteX0-685" fmla="*/ 0 w 11103164"/>
                <a:gd name="connsiteY0-686" fmla="*/ 2306598 h 2785041"/>
                <a:gd name="connsiteX1-687" fmla="*/ 485844 w 11103164"/>
                <a:gd name="connsiteY1-688" fmla="*/ 2784837 h 2785041"/>
                <a:gd name="connsiteX2-689" fmla="*/ 3199457 w 11103164"/>
                <a:gd name="connsiteY2-690" fmla="*/ 1058325 h 2785041"/>
                <a:gd name="connsiteX3-691" fmla="*/ 4456757 w 11103164"/>
                <a:gd name="connsiteY3-692" fmla="*/ 1845725 h 2785041"/>
                <a:gd name="connsiteX4-693" fmla="*/ 5903049 w 11103164"/>
                <a:gd name="connsiteY4-694" fmla="*/ 943048 h 2785041"/>
                <a:gd name="connsiteX5-695" fmla="*/ 7441257 w 11103164"/>
                <a:gd name="connsiteY5-696" fmla="*/ 1667925 h 2785041"/>
                <a:gd name="connsiteX6-697" fmla="*/ 9155757 w 11103164"/>
                <a:gd name="connsiteY6-698" fmla="*/ 4225 h 2785041"/>
                <a:gd name="connsiteX7-699" fmla="*/ 10782399 w 11103164"/>
                <a:gd name="connsiteY7-700" fmla="*/ 1195835 h 2785041"/>
                <a:gd name="connsiteX8-701" fmla="*/ 11017626 w 11103164"/>
                <a:gd name="connsiteY8-702" fmla="*/ 1364206 h 2785041"/>
                <a:gd name="connsiteX9-703" fmla="*/ 11103164 w 11103164"/>
                <a:gd name="connsiteY9-704" fmla="*/ 1132696 h 2785041"/>
                <a:gd name="connsiteX0-705" fmla="*/ 0 w 11103164"/>
                <a:gd name="connsiteY0-706" fmla="*/ 2305978 h 2784421"/>
                <a:gd name="connsiteX1-707" fmla="*/ 485844 w 11103164"/>
                <a:gd name="connsiteY1-708" fmla="*/ 2784217 h 2784421"/>
                <a:gd name="connsiteX2-709" fmla="*/ 3199457 w 11103164"/>
                <a:gd name="connsiteY2-710" fmla="*/ 1057705 h 2784421"/>
                <a:gd name="connsiteX3-711" fmla="*/ 4456757 w 11103164"/>
                <a:gd name="connsiteY3-712" fmla="*/ 1845105 h 2784421"/>
                <a:gd name="connsiteX4-713" fmla="*/ 5903049 w 11103164"/>
                <a:gd name="connsiteY4-714" fmla="*/ 942428 h 2784421"/>
                <a:gd name="connsiteX5-715" fmla="*/ 7441257 w 11103164"/>
                <a:gd name="connsiteY5-716" fmla="*/ 1667305 h 2784421"/>
                <a:gd name="connsiteX6-717" fmla="*/ 9155757 w 11103164"/>
                <a:gd name="connsiteY6-718" fmla="*/ 3605 h 2784421"/>
                <a:gd name="connsiteX7-719" fmla="*/ 10589940 w 11103164"/>
                <a:gd name="connsiteY7-720" fmla="*/ 1226784 h 2784421"/>
                <a:gd name="connsiteX8-721" fmla="*/ 11017626 w 11103164"/>
                <a:gd name="connsiteY8-722" fmla="*/ 1363586 h 2784421"/>
                <a:gd name="connsiteX9-723" fmla="*/ 11103164 w 11103164"/>
                <a:gd name="connsiteY9-724" fmla="*/ 1132076 h 2784421"/>
                <a:gd name="connsiteX0-725" fmla="*/ 0 w 11103164"/>
                <a:gd name="connsiteY0-726" fmla="*/ 2309153 h 2787596"/>
                <a:gd name="connsiteX1-727" fmla="*/ 485844 w 11103164"/>
                <a:gd name="connsiteY1-728" fmla="*/ 2787392 h 2787596"/>
                <a:gd name="connsiteX2-729" fmla="*/ 3199457 w 11103164"/>
                <a:gd name="connsiteY2-730" fmla="*/ 1060880 h 2787596"/>
                <a:gd name="connsiteX3-731" fmla="*/ 4456757 w 11103164"/>
                <a:gd name="connsiteY3-732" fmla="*/ 1848280 h 2787596"/>
                <a:gd name="connsiteX4-733" fmla="*/ 5903049 w 11103164"/>
                <a:gd name="connsiteY4-734" fmla="*/ 945603 h 2787596"/>
                <a:gd name="connsiteX5-735" fmla="*/ 7441257 w 11103164"/>
                <a:gd name="connsiteY5-736" fmla="*/ 1670480 h 2787596"/>
                <a:gd name="connsiteX6-737" fmla="*/ 9155757 w 11103164"/>
                <a:gd name="connsiteY6-738" fmla="*/ 6780 h 2787596"/>
                <a:gd name="connsiteX7-739" fmla="*/ 10397481 w 11103164"/>
                <a:gd name="connsiteY7-740" fmla="*/ 1093157 h 2787596"/>
                <a:gd name="connsiteX8-741" fmla="*/ 11017626 w 11103164"/>
                <a:gd name="connsiteY8-742" fmla="*/ 1366761 h 2787596"/>
                <a:gd name="connsiteX9-743" fmla="*/ 11103164 w 11103164"/>
                <a:gd name="connsiteY9-744" fmla="*/ 1135251 h 2787596"/>
                <a:gd name="connsiteX0-745" fmla="*/ 0 w 11103164"/>
                <a:gd name="connsiteY0-746" fmla="*/ 2309153 h 2787596"/>
                <a:gd name="connsiteX1-747" fmla="*/ 485844 w 11103164"/>
                <a:gd name="connsiteY1-748" fmla="*/ 2787392 h 2787596"/>
                <a:gd name="connsiteX2-749" fmla="*/ 3199457 w 11103164"/>
                <a:gd name="connsiteY2-750" fmla="*/ 1060880 h 2787596"/>
                <a:gd name="connsiteX3-751" fmla="*/ 4456757 w 11103164"/>
                <a:gd name="connsiteY3-752" fmla="*/ 1848280 h 2787596"/>
                <a:gd name="connsiteX4-753" fmla="*/ 5903049 w 11103164"/>
                <a:gd name="connsiteY4-754" fmla="*/ 945603 h 2787596"/>
                <a:gd name="connsiteX5-755" fmla="*/ 7441257 w 11103164"/>
                <a:gd name="connsiteY5-756" fmla="*/ 1670480 h 2787596"/>
                <a:gd name="connsiteX6-757" fmla="*/ 9155757 w 11103164"/>
                <a:gd name="connsiteY6-758" fmla="*/ 6780 h 2787596"/>
                <a:gd name="connsiteX7-759" fmla="*/ 10397481 w 11103164"/>
                <a:gd name="connsiteY7-760" fmla="*/ 1093157 h 2787596"/>
                <a:gd name="connsiteX8-761" fmla="*/ 11017626 w 11103164"/>
                <a:gd name="connsiteY8-762" fmla="*/ 1366761 h 2787596"/>
                <a:gd name="connsiteX9-763" fmla="*/ 11103164 w 11103164"/>
                <a:gd name="connsiteY9-764" fmla="*/ 219733 h 2787596"/>
                <a:gd name="connsiteX0-765" fmla="*/ 0 w 11103164"/>
                <a:gd name="connsiteY0-766" fmla="*/ 2309153 h 2787596"/>
                <a:gd name="connsiteX1-767" fmla="*/ 485844 w 11103164"/>
                <a:gd name="connsiteY1-768" fmla="*/ 2787392 h 2787596"/>
                <a:gd name="connsiteX2-769" fmla="*/ 3199457 w 11103164"/>
                <a:gd name="connsiteY2-770" fmla="*/ 1060880 h 2787596"/>
                <a:gd name="connsiteX3-771" fmla="*/ 4456757 w 11103164"/>
                <a:gd name="connsiteY3-772" fmla="*/ 1848280 h 2787596"/>
                <a:gd name="connsiteX4-773" fmla="*/ 5903049 w 11103164"/>
                <a:gd name="connsiteY4-774" fmla="*/ 945603 h 2787596"/>
                <a:gd name="connsiteX5-775" fmla="*/ 7441257 w 11103164"/>
                <a:gd name="connsiteY5-776" fmla="*/ 1670480 h 2787596"/>
                <a:gd name="connsiteX6-777" fmla="*/ 9155757 w 11103164"/>
                <a:gd name="connsiteY6-778" fmla="*/ 6780 h 2787596"/>
                <a:gd name="connsiteX7-779" fmla="*/ 10397481 w 11103164"/>
                <a:gd name="connsiteY7-780" fmla="*/ 1093157 h 2787596"/>
                <a:gd name="connsiteX8-781" fmla="*/ 10771706 w 11103164"/>
                <a:gd name="connsiteY8-782" fmla="*/ 1219437 h 2787596"/>
                <a:gd name="connsiteX9-783" fmla="*/ 11103164 w 11103164"/>
                <a:gd name="connsiteY9-784" fmla="*/ 219733 h 2787596"/>
                <a:gd name="connsiteX0-785" fmla="*/ 0 w 11103164"/>
                <a:gd name="connsiteY0-786" fmla="*/ 2309153 h 2787596"/>
                <a:gd name="connsiteX1-787" fmla="*/ 485844 w 11103164"/>
                <a:gd name="connsiteY1-788" fmla="*/ 2787392 h 2787596"/>
                <a:gd name="connsiteX2-789" fmla="*/ 3199457 w 11103164"/>
                <a:gd name="connsiteY2-790" fmla="*/ 1060880 h 2787596"/>
                <a:gd name="connsiteX3-791" fmla="*/ 4456757 w 11103164"/>
                <a:gd name="connsiteY3-792" fmla="*/ 1848280 h 2787596"/>
                <a:gd name="connsiteX4-793" fmla="*/ 5903049 w 11103164"/>
                <a:gd name="connsiteY4-794" fmla="*/ 945603 h 2787596"/>
                <a:gd name="connsiteX5-795" fmla="*/ 7441257 w 11103164"/>
                <a:gd name="connsiteY5-796" fmla="*/ 1670480 h 2787596"/>
                <a:gd name="connsiteX6-797" fmla="*/ 9155757 w 11103164"/>
                <a:gd name="connsiteY6-798" fmla="*/ 6780 h 2787596"/>
                <a:gd name="connsiteX7-799" fmla="*/ 10397481 w 11103164"/>
                <a:gd name="connsiteY7-800" fmla="*/ 1093157 h 2787596"/>
                <a:gd name="connsiteX8-801" fmla="*/ 10771706 w 11103164"/>
                <a:gd name="connsiteY8-802" fmla="*/ 1219437 h 2787596"/>
                <a:gd name="connsiteX9-803" fmla="*/ 11103164 w 11103164"/>
                <a:gd name="connsiteY9-804" fmla="*/ 219733 h 2787596"/>
                <a:gd name="connsiteX0-805" fmla="*/ 0 w 11103164"/>
                <a:gd name="connsiteY0-806" fmla="*/ 2309153 h 2787596"/>
                <a:gd name="connsiteX1-807" fmla="*/ 485844 w 11103164"/>
                <a:gd name="connsiteY1-808" fmla="*/ 2787392 h 2787596"/>
                <a:gd name="connsiteX2-809" fmla="*/ 3199457 w 11103164"/>
                <a:gd name="connsiteY2-810" fmla="*/ 1060880 h 2787596"/>
                <a:gd name="connsiteX3-811" fmla="*/ 4456757 w 11103164"/>
                <a:gd name="connsiteY3-812" fmla="*/ 1848280 h 2787596"/>
                <a:gd name="connsiteX4-813" fmla="*/ 5903049 w 11103164"/>
                <a:gd name="connsiteY4-814" fmla="*/ 945603 h 2787596"/>
                <a:gd name="connsiteX5-815" fmla="*/ 7441257 w 11103164"/>
                <a:gd name="connsiteY5-816" fmla="*/ 1670480 h 2787596"/>
                <a:gd name="connsiteX6-817" fmla="*/ 9155757 w 11103164"/>
                <a:gd name="connsiteY6-818" fmla="*/ 6780 h 2787596"/>
                <a:gd name="connsiteX7-819" fmla="*/ 10397481 w 11103164"/>
                <a:gd name="connsiteY7-820" fmla="*/ 1093157 h 2787596"/>
                <a:gd name="connsiteX8-821" fmla="*/ 10547171 w 11103164"/>
                <a:gd name="connsiteY8-822" fmla="*/ 1135251 h 2787596"/>
                <a:gd name="connsiteX9-823" fmla="*/ 11103164 w 11103164"/>
                <a:gd name="connsiteY9-824" fmla="*/ 219733 h 2787596"/>
                <a:gd name="connsiteX0-825" fmla="*/ 0 w 11103164"/>
                <a:gd name="connsiteY0-826" fmla="*/ 2309153 h 2787596"/>
                <a:gd name="connsiteX1-827" fmla="*/ 485844 w 11103164"/>
                <a:gd name="connsiteY1-828" fmla="*/ 2787392 h 2787596"/>
                <a:gd name="connsiteX2-829" fmla="*/ 3199457 w 11103164"/>
                <a:gd name="connsiteY2-830" fmla="*/ 1060880 h 2787596"/>
                <a:gd name="connsiteX3-831" fmla="*/ 4456757 w 11103164"/>
                <a:gd name="connsiteY3-832" fmla="*/ 1848280 h 2787596"/>
                <a:gd name="connsiteX4-833" fmla="*/ 5903049 w 11103164"/>
                <a:gd name="connsiteY4-834" fmla="*/ 945603 h 2787596"/>
                <a:gd name="connsiteX5-835" fmla="*/ 7441257 w 11103164"/>
                <a:gd name="connsiteY5-836" fmla="*/ 1670480 h 2787596"/>
                <a:gd name="connsiteX6-837" fmla="*/ 9155757 w 11103164"/>
                <a:gd name="connsiteY6-838" fmla="*/ 6780 h 2787596"/>
                <a:gd name="connsiteX7-839" fmla="*/ 10397481 w 11103164"/>
                <a:gd name="connsiteY7-840" fmla="*/ 1093157 h 2787596"/>
                <a:gd name="connsiteX8-841" fmla="*/ 10547171 w 11103164"/>
                <a:gd name="connsiteY8-842" fmla="*/ 1135251 h 2787596"/>
                <a:gd name="connsiteX9-843" fmla="*/ 11103164 w 11103164"/>
                <a:gd name="connsiteY9-844" fmla="*/ 219733 h 2787596"/>
                <a:gd name="connsiteX0-845" fmla="*/ 0 w 11103164"/>
                <a:gd name="connsiteY0-846" fmla="*/ 2309153 h 2787596"/>
                <a:gd name="connsiteX1-847" fmla="*/ 485844 w 11103164"/>
                <a:gd name="connsiteY1-848" fmla="*/ 2787392 h 2787596"/>
                <a:gd name="connsiteX2-849" fmla="*/ 3199457 w 11103164"/>
                <a:gd name="connsiteY2-850" fmla="*/ 1060880 h 2787596"/>
                <a:gd name="connsiteX3-851" fmla="*/ 4456757 w 11103164"/>
                <a:gd name="connsiteY3-852" fmla="*/ 1848280 h 2787596"/>
                <a:gd name="connsiteX4-853" fmla="*/ 5903049 w 11103164"/>
                <a:gd name="connsiteY4-854" fmla="*/ 945603 h 2787596"/>
                <a:gd name="connsiteX5-855" fmla="*/ 7441257 w 11103164"/>
                <a:gd name="connsiteY5-856" fmla="*/ 1670480 h 2787596"/>
                <a:gd name="connsiteX6-857" fmla="*/ 9155757 w 11103164"/>
                <a:gd name="connsiteY6-858" fmla="*/ 6780 h 2787596"/>
                <a:gd name="connsiteX7-859" fmla="*/ 10397481 w 11103164"/>
                <a:gd name="connsiteY7-860" fmla="*/ 1093157 h 2787596"/>
                <a:gd name="connsiteX8-861" fmla="*/ 10547171 w 11103164"/>
                <a:gd name="connsiteY8-862" fmla="*/ 1135251 h 2787596"/>
                <a:gd name="connsiteX9-863" fmla="*/ 11103164 w 11103164"/>
                <a:gd name="connsiteY9-864" fmla="*/ 219733 h 2787596"/>
                <a:gd name="connsiteX0-865" fmla="*/ 0 w 11103164"/>
                <a:gd name="connsiteY0-866" fmla="*/ 2309153 h 2787596"/>
                <a:gd name="connsiteX1-867" fmla="*/ 485844 w 11103164"/>
                <a:gd name="connsiteY1-868" fmla="*/ 2787392 h 2787596"/>
                <a:gd name="connsiteX2-869" fmla="*/ 3199457 w 11103164"/>
                <a:gd name="connsiteY2-870" fmla="*/ 1060880 h 2787596"/>
                <a:gd name="connsiteX3-871" fmla="*/ 4456757 w 11103164"/>
                <a:gd name="connsiteY3-872" fmla="*/ 1848280 h 2787596"/>
                <a:gd name="connsiteX4-873" fmla="*/ 5903049 w 11103164"/>
                <a:gd name="connsiteY4-874" fmla="*/ 945603 h 2787596"/>
                <a:gd name="connsiteX5-875" fmla="*/ 7441257 w 11103164"/>
                <a:gd name="connsiteY5-876" fmla="*/ 1670480 h 2787596"/>
                <a:gd name="connsiteX6-877" fmla="*/ 9155757 w 11103164"/>
                <a:gd name="connsiteY6-878" fmla="*/ 6780 h 2787596"/>
                <a:gd name="connsiteX7-879" fmla="*/ 10397481 w 11103164"/>
                <a:gd name="connsiteY7-880" fmla="*/ 1093157 h 2787596"/>
                <a:gd name="connsiteX8-881" fmla="*/ 10547171 w 11103164"/>
                <a:gd name="connsiteY8-882" fmla="*/ 1135251 h 2787596"/>
                <a:gd name="connsiteX9-883" fmla="*/ 11103164 w 11103164"/>
                <a:gd name="connsiteY9-884" fmla="*/ 219733 h 2787596"/>
                <a:gd name="connsiteX0-885" fmla="*/ 0 w 11103164"/>
                <a:gd name="connsiteY0-886" fmla="*/ 2309153 h 2787596"/>
                <a:gd name="connsiteX1-887" fmla="*/ 485844 w 11103164"/>
                <a:gd name="connsiteY1-888" fmla="*/ 2787392 h 2787596"/>
                <a:gd name="connsiteX2-889" fmla="*/ 3199457 w 11103164"/>
                <a:gd name="connsiteY2-890" fmla="*/ 1060880 h 2787596"/>
                <a:gd name="connsiteX3-891" fmla="*/ 4456757 w 11103164"/>
                <a:gd name="connsiteY3-892" fmla="*/ 1848280 h 2787596"/>
                <a:gd name="connsiteX4-893" fmla="*/ 5903049 w 11103164"/>
                <a:gd name="connsiteY4-894" fmla="*/ 945603 h 2787596"/>
                <a:gd name="connsiteX5-895" fmla="*/ 7441257 w 11103164"/>
                <a:gd name="connsiteY5-896" fmla="*/ 1670480 h 2787596"/>
                <a:gd name="connsiteX6-897" fmla="*/ 9155757 w 11103164"/>
                <a:gd name="connsiteY6-898" fmla="*/ 6780 h 2787596"/>
                <a:gd name="connsiteX7-899" fmla="*/ 10397481 w 11103164"/>
                <a:gd name="connsiteY7-900" fmla="*/ 1093157 h 2787596"/>
                <a:gd name="connsiteX8-901" fmla="*/ 10493711 w 11103164"/>
                <a:gd name="connsiteY8-902" fmla="*/ 945834 h 2787596"/>
                <a:gd name="connsiteX9-903" fmla="*/ 11103164 w 11103164"/>
                <a:gd name="connsiteY9-904" fmla="*/ 219733 h 2787596"/>
                <a:gd name="connsiteX0-905" fmla="*/ 0 w 11103164"/>
                <a:gd name="connsiteY0-906" fmla="*/ 2309454 h 2787897"/>
                <a:gd name="connsiteX1-907" fmla="*/ 485844 w 11103164"/>
                <a:gd name="connsiteY1-908" fmla="*/ 2787693 h 2787897"/>
                <a:gd name="connsiteX2-909" fmla="*/ 3199457 w 11103164"/>
                <a:gd name="connsiteY2-910" fmla="*/ 1061181 h 2787897"/>
                <a:gd name="connsiteX3-911" fmla="*/ 4456757 w 11103164"/>
                <a:gd name="connsiteY3-912" fmla="*/ 1848581 h 2787897"/>
                <a:gd name="connsiteX4-913" fmla="*/ 5903049 w 11103164"/>
                <a:gd name="connsiteY4-914" fmla="*/ 945904 h 2787897"/>
                <a:gd name="connsiteX5-915" fmla="*/ 7441257 w 11103164"/>
                <a:gd name="connsiteY5-916" fmla="*/ 1670781 h 2787897"/>
                <a:gd name="connsiteX6-917" fmla="*/ 9155757 w 11103164"/>
                <a:gd name="connsiteY6-918" fmla="*/ 7081 h 2787897"/>
                <a:gd name="connsiteX7-919" fmla="*/ 10622017 w 11103164"/>
                <a:gd name="connsiteY7-920" fmla="*/ 1082935 h 2787897"/>
                <a:gd name="connsiteX8-921" fmla="*/ 10493711 w 11103164"/>
                <a:gd name="connsiteY8-922" fmla="*/ 946135 h 2787897"/>
                <a:gd name="connsiteX9-923" fmla="*/ 11103164 w 11103164"/>
                <a:gd name="connsiteY9-924" fmla="*/ 220034 h 2787897"/>
                <a:gd name="connsiteX0-925" fmla="*/ 0 w 11103164"/>
                <a:gd name="connsiteY0-926" fmla="*/ 2309454 h 2787897"/>
                <a:gd name="connsiteX1-927" fmla="*/ 485844 w 11103164"/>
                <a:gd name="connsiteY1-928" fmla="*/ 2787693 h 2787897"/>
                <a:gd name="connsiteX2-929" fmla="*/ 3199457 w 11103164"/>
                <a:gd name="connsiteY2-930" fmla="*/ 1061181 h 2787897"/>
                <a:gd name="connsiteX3-931" fmla="*/ 4456757 w 11103164"/>
                <a:gd name="connsiteY3-932" fmla="*/ 1848581 h 2787897"/>
                <a:gd name="connsiteX4-933" fmla="*/ 5903049 w 11103164"/>
                <a:gd name="connsiteY4-934" fmla="*/ 945904 h 2787897"/>
                <a:gd name="connsiteX5-935" fmla="*/ 7441257 w 11103164"/>
                <a:gd name="connsiteY5-936" fmla="*/ 1670781 h 2787897"/>
                <a:gd name="connsiteX6-937" fmla="*/ 9155757 w 11103164"/>
                <a:gd name="connsiteY6-938" fmla="*/ 7081 h 2787897"/>
                <a:gd name="connsiteX7-939" fmla="*/ 10622017 w 11103164"/>
                <a:gd name="connsiteY7-940" fmla="*/ 1082935 h 2787897"/>
                <a:gd name="connsiteX8-941" fmla="*/ 10279867 w 11103164"/>
                <a:gd name="connsiteY8-942" fmla="*/ 861949 h 2787897"/>
                <a:gd name="connsiteX9-943" fmla="*/ 11103164 w 11103164"/>
                <a:gd name="connsiteY9-944" fmla="*/ 220034 h 2787897"/>
                <a:gd name="connsiteX0-945" fmla="*/ 0 w 11103164"/>
                <a:gd name="connsiteY0-946" fmla="*/ 2317680 h 2796123"/>
                <a:gd name="connsiteX1-947" fmla="*/ 485844 w 11103164"/>
                <a:gd name="connsiteY1-948" fmla="*/ 2795919 h 2796123"/>
                <a:gd name="connsiteX2-949" fmla="*/ 3199457 w 11103164"/>
                <a:gd name="connsiteY2-950" fmla="*/ 1069407 h 2796123"/>
                <a:gd name="connsiteX3-951" fmla="*/ 4456757 w 11103164"/>
                <a:gd name="connsiteY3-952" fmla="*/ 1856807 h 2796123"/>
                <a:gd name="connsiteX4-953" fmla="*/ 5903049 w 11103164"/>
                <a:gd name="connsiteY4-954" fmla="*/ 954130 h 2796123"/>
                <a:gd name="connsiteX5-955" fmla="*/ 7441257 w 11103164"/>
                <a:gd name="connsiteY5-956" fmla="*/ 1679007 h 2796123"/>
                <a:gd name="connsiteX6-957" fmla="*/ 9155757 w 11103164"/>
                <a:gd name="connsiteY6-958" fmla="*/ 15307 h 2796123"/>
                <a:gd name="connsiteX7-959" fmla="*/ 10547171 w 11103164"/>
                <a:gd name="connsiteY7-960" fmla="*/ 880697 h 2796123"/>
                <a:gd name="connsiteX8-961" fmla="*/ 10279867 w 11103164"/>
                <a:gd name="connsiteY8-962" fmla="*/ 870175 h 2796123"/>
                <a:gd name="connsiteX9-963" fmla="*/ 11103164 w 11103164"/>
                <a:gd name="connsiteY9-964" fmla="*/ 228260 h 2796123"/>
                <a:gd name="connsiteX0-965" fmla="*/ 0 w 11103164"/>
                <a:gd name="connsiteY0-966" fmla="*/ 2316649 h 2795092"/>
                <a:gd name="connsiteX1-967" fmla="*/ 485844 w 11103164"/>
                <a:gd name="connsiteY1-968" fmla="*/ 2794888 h 2795092"/>
                <a:gd name="connsiteX2-969" fmla="*/ 3199457 w 11103164"/>
                <a:gd name="connsiteY2-970" fmla="*/ 1068376 h 2795092"/>
                <a:gd name="connsiteX3-971" fmla="*/ 4456757 w 11103164"/>
                <a:gd name="connsiteY3-972" fmla="*/ 1855776 h 2795092"/>
                <a:gd name="connsiteX4-973" fmla="*/ 5903049 w 11103164"/>
                <a:gd name="connsiteY4-974" fmla="*/ 953099 h 2795092"/>
                <a:gd name="connsiteX5-975" fmla="*/ 7441257 w 11103164"/>
                <a:gd name="connsiteY5-976" fmla="*/ 1677976 h 2795092"/>
                <a:gd name="connsiteX6-977" fmla="*/ 9155757 w 11103164"/>
                <a:gd name="connsiteY6-978" fmla="*/ 14276 h 2795092"/>
                <a:gd name="connsiteX7-979" fmla="*/ 10547171 w 11103164"/>
                <a:gd name="connsiteY7-980" fmla="*/ 879666 h 2795092"/>
                <a:gd name="connsiteX8-981" fmla="*/ 10397481 w 11103164"/>
                <a:gd name="connsiteY8-982" fmla="*/ 1195363 h 2795092"/>
                <a:gd name="connsiteX9-983" fmla="*/ 10279867 w 11103164"/>
                <a:gd name="connsiteY9-984" fmla="*/ 869144 h 2795092"/>
                <a:gd name="connsiteX10-985" fmla="*/ 11103164 w 11103164"/>
                <a:gd name="connsiteY10-986" fmla="*/ 227229 h 2795092"/>
                <a:gd name="connsiteX0-987" fmla="*/ 0 w 11103164"/>
                <a:gd name="connsiteY0-988" fmla="*/ 2316649 h 2795092"/>
                <a:gd name="connsiteX1-989" fmla="*/ 485844 w 11103164"/>
                <a:gd name="connsiteY1-990" fmla="*/ 2794888 h 2795092"/>
                <a:gd name="connsiteX2-991" fmla="*/ 3199457 w 11103164"/>
                <a:gd name="connsiteY2-992" fmla="*/ 1068376 h 2795092"/>
                <a:gd name="connsiteX3-993" fmla="*/ 4456757 w 11103164"/>
                <a:gd name="connsiteY3-994" fmla="*/ 1855776 h 2795092"/>
                <a:gd name="connsiteX4-995" fmla="*/ 5903049 w 11103164"/>
                <a:gd name="connsiteY4-996" fmla="*/ 953099 h 2795092"/>
                <a:gd name="connsiteX5-997" fmla="*/ 7441257 w 11103164"/>
                <a:gd name="connsiteY5-998" fmla="*/ 1677976 h 2795092"/>
                <a:gd name="connsiteX6-999" fmla="*/ 9155757 w 11103164"/>
                <a:gd name="connsiteY6-1000" fmla="*/ 14276 h 2795092"/>
                <a:gd name="connsiteX7-1001" fmla="*/ 10547171 w 11103164"/>
                <a:gd name="connsiteY7-1002" fmla="*/ 879666 h 2795092"/>
                <a:gd name="connsiteX8-1003" fmla="*/ 10397481 w 11103164"/>
                <a:gd name="connsiteY8-1004" fmla="*/ 1090132 h 2795092"/>
                <a:gd name="connsiteX9-1005" fmla="*/ 10279867 w 11103164"/>
                <a:gd name="connsiteY9-1006" fmla="*/ 869144 h 2795092"/>
                <a:gd name="connsiteX10-1007" fmla="*/ 11103164 w 11103164"/>
                <a:gd name="connsiteY10-1008" fmla="*/ 227229 h 27950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29" y="connsiteY7-30"/>
                </a:cxn>
                <a:cxn ang="0">
                  <a:pos x="connsiteX8-237" y="connsiteY8-238"/>
                </a:cxn>
                <a:cxn ang="0">
                  <a:pos x="connsiteX9-509" y="connsiteY9-510"/>
                </a:cxn>
                <a:cxn ang="0">
                  <a:pos x="connsiteX10-551" y="connsiteY10-552"/>
                </a:cxn>
              </a:cxnLst>
              <a:rect l="l" t="t" r="r" b="b"/>
              <a:pathLst>
                <a:path w="11103164" h="2795092">
                  <a:moveTo>
                    <a:pt x="0" y="2316649"/>
                  </a:moveTo>
                  <a:cubicBezTo>
                    <a:pt x="2565" y="2319186"/>
                    <a:pt x="96945" y="2806500"/>
                    <a:pt x="485844" y="2794888"/>
                  </a:cubicBezTo>
                  <a:cubicBezTo>
                    <a:pt x="1120663" y="2688567"/>
                    <a:pt x="2537638" y="1224895"/>
                    <a:pt x="3199457" y="1068376"/>
                  </a:cubicBezTo>
                  <a:cubicBezTo>
                    <a:pt x="3861276" y="911857"/>
                    <a:pt x="4006158" y="1874989"/>
                    <a:pt x="4456757" y="1855776"/>
                  </a:cubicBezTo>
                  <a:cubicBezTo>
                    <a:pt x="4907356" y="1836563"/>
                    <a:pt x="5405632" y="982732"/>
                    <a:pt x="5903049" y="953099"/>
                  </a:cubicBezTo>
                  <a:cubicBezTo>
                    <a:pt x="6400466" y="923466"/>
                    <a:pt x="6899139" y="1834446"/>
                    <a:pt x="7441257" y="1677976"/>
                  </a:cubicBezTo>
                  <a:cubicBezTo>
                    <a:pt x="7983375" y="1521506"/>
                    <a:pt x="8638105" y="147328"/>
                    <a:pt x="9155757" y="14276"/>
                  </a:cubicBezTo>
                  <a:cubicBezTo>
                    <a:pt x="9673409" y="-118776"/>
                    <a:pt x="10356255" y="717895"/>
                    <a:pt x="10547171" y="879666"/>
                  </a:cubicBezTo>
                  <a:cubicBezTo>
                    <a:pt x="10738087" y="1041437"/>
                    <a:pt x="10442032" y="1091886"/>
                    <a:pt x="10397481" y="1090132"/>
                  </a:cubicBezTo>
                  <a:cubicBezTo>
                    <a:pt x="10352930" y="1088378"/>
                    <a:pt x="10146215" y="995422"/>
                    <a:pt x="10279867" y="869144"/>
                  </a:cubicBezTo>
                  <a:cubicBezTo>
                    <a:pt x="10692259" y="706638"/>
                    <a:pt x="11035447" y="265814"/>
                    <a:pt x="11103164" y="227229"/>
                  </a:cubicBezTo>
                </a:path>
              </a:pathLst>
            </a:custGeom>
            <a:noFill/>
            <a:ln w="9525">
              <a:solidFill>
                <a:srgbClr val="000000">
                  <a:alpha val="36000"/>
                </a:srgbClr>
              </a:solidFill>
              <a:prstDash val="dash"/>
              <a:round/>
            </a:ln>
          </p:spPr>
          <p:txBody>
            <a:bodyPr rtlCol="0" anchor="ctr"/>
            <a:lstStyle/>
            <a:p>
              <a:pPr algn="ctr"/>
              <a:endParaRPr lang="zh-CN" altLang="en-US">
                <a:latin typeface="微软雅黑" panose="020B0503020204020204" charset="-122"/>
                <a:ea typeface="微软雅黑" panose="020B0503020204020204" charset="-122"/>
                <a:cs typeface="+mn-ea"/>
                <a:sym typeface="微软雅黑" panose="020B0503020204020204" charset="-122"/>
              </a:endParaRPr>
            </a:p>
          </p:txBody>
        </p:sp>
        <p:grpSp>
          <p:nvGrpSpPr>
            <p:cNvPr id="6" name="îsļidè"/>
            <p:cNvGrpSpPr/>
            <p:nvPr/>
          </p:nvGrpSpPr>
          <p:grpSpPr>
            <a:xfrm rot="321095">
              <a:off x="470997" y="4107703"/>
              <a:ext cx="1990744" cy="1473706"/>
              <a:chOff x="1927225" y="2133600"/>
              <a:chExt cx="4327526" cy="3203575"/>
            </a:xfrm>
          </p:grpSpPr>
          <p:sp>
            <p:nvSpPr>
              <p:cNvPr id="85" name="iŝ1ïḑe"/>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86" name="ïSliḋê"/>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87" name="ïṧļîḓe"/>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88" name="ïŝḻídé"/>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89" name="iṡḻíďe"/>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90" name="íṩḻïḍè"/>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91" name="ïsḷiḑe"/>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92" name="iṥḷide"/>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sp>
          <p:nvSpPr>
            <p:cNvPr id="84" name="išļíḑè"/>
            <p:cNvSpPr txBox="1"/>
            <p:nvPr/>
          </p:nvSpPr>
          <p:spPr bwMode="auto">
            <a:xfrm>
              <a:off x="2746628" y="4451205"/>
              <a:ext cx="1299966"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dirty="0">
                  <a:latin typeface="微软雅黑" panose="020B0503020204020204" charset="-122"/>
                  <a:ea typeface="微软雅黑" panose="020B0503020204020204" charset="-122"/>
                  <a:cs typeface="+mn-ea"/>
                  <a:sym typeface="微软雅黑" panose="020B0503020204020204" charset="-122"/>
                </a:rPr>
                <a:t>试点院校申报</a:t>
              </a:r>
              <a:endParaRPr lang="en-US" altLang="zh-CN" dirty="0">
                <a:latin typeface="微软雅黑" panose="020B0503020204020204" charset="-122"/>
                <a:ea typeface="微软雅黑" panose="020B0503020204020204" charset="-122"/>
                <a:cs typeface="+mn-ea"/>
                <a:sym typeface="微软雅黑" panose="020B0503020204020204" charset="-122"/>
              </a:endParaRPr>
            </a:p>
          </p:txBody>
        </p:sp>
        <p:sp>
          <p:nvSpPr>
            <p:cNvPr id="82" name="ïšľíḓé"/>
            <p:cNvSpPr txBox="1"/>
            <p:nvPr/>
          </p:nvSpPr>
          <p:spPr bwMode="auto">
            <a:xfrm>
              <a:off x="742315" y="3049787"/>
              <a:ext cx="1509395"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latin typeface="微软雅黑" panose="020B0503020204020204" charset="-122"/>
                  <a:ea typeface="微软雅黑" panose="020B0503020204020204" charset="-122"/>
                  <a:cs typeface="+mn-ea"/>
                  <a:sym typeface="微软雅黑" panose="020B0503020204020204" charset="-122"/>
                </a:rPr>
                <a:t>网上说明会</a:t>
              </a:r>
              <a:endParaRPr lang="en-US" altLang="zh-CN" dirty="0">
                <a:latin typeface="微软雅黑" panose="020B0503020204020204" charset="-122"/>
                <a:ea typeface="微软雅黑" panose="020B0503020204020204" charset="-122"/>
                <a:cs typeface="+mn-ea"/>
                <a:sym typeface="微软雅黑" panose="020B0503020204020204" charset="-122"/>
              </a:endParaRPr>
            </a:p>
          </p:txBody>
        </p:sp>
        <p:sp>
          <p:nvSpPr>
            <p:cNvPr id="80" name="ïSlïďe"/>
            <p:cNvSpPr txBox="1"/>
            <p:nvPr/>
          </p:nvSpPr>
          <p:spPr bwMode="auto">
            <a:xfrm>
              <a:off x="5925329" y="4274652"/>
              <a:ext cx="1373558"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latin typeface="微软雅黑" panose="020B0503020204020204" charset="-122"/>
                  <a:ea typeface="微软雅黑" panose="020B0503020204020204" charset="-122"/>
                  <a:cs typeface="+mn-ea"/>
                  <a:sym typeface="微软雅黑" panose="020B0503020204020204" charset="-122"/>
                </a:rPr>
                <a:t>参加师资培训</a:t>
              </a:r>
              <a:endParaRPr lang="en-US" altLang="zh-CN" dirty="0">
                <a:latin typeface="微软雅黑" panose="020B0503020204020204" charset="-122"/>
                <a:ea typeface="微软雅黑" panose="020B0503020204020204" charset="-122"/>
                <a:cs typeface="+mn-ea"/>
                <a:sym typeface="微软雅黑" panose="020B0503020204020204" charset="-122"/>
              </a:endParaRPr>
            </a:p>
          </p:txBody>
        </p:sp>
        <p:sp>
          <p:nvSpPr>
            <p:cNvPr id="78" name="îṩļíďe"/>
            <p:cNvSpPr txBox="1"/>
            <p:nvPr/>
          </p:nvSpPr>
          <p:spPr bwMode="auto">
            <a:xfrm>
              <a:off x="7354261" y="2967218"/>
              <a:ext cx="1509395"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dirty="0">
                  <a:latin typeface="微软雅黑" panose="020B0503020204020204" charset="-122"/>
                  <a:ea typeface="微软雅黑" panose="020B0503020204020204" charset="-122"/>
                  <a:cs typeface="+mn-ea"/>
                  <a:sym typeface="微软雅黑" panose="020B0503020204020204" charset="-122"/>
                </a:rPr>
                <a:t>组织学生培训</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sp>
          <p:nvSpPr>
            <p:cNvPr id="76" name="ïś1îḍe"/>
            <p:cNvSpPr txBox="1"/>
            <p:nvPr/>
          </p:nvSpPr>
          <p:spPr bwMode="auto">
            <a:xfrm>
              <a:off x="9625907" y="3400312"/>
              <a:ext cx="1138603"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dirty="0">
                  <a:latin typeface="微软雅黑" panose="020B0503020204020204" charset="-122"/>
                  <a:ea typeface="微软雅黑" panose="020B0503020204020204" charset="-122"/>
                  <a:cs typeface="+mn-ea"/>
                  <a:sym typeface="微软雅黑" panose="020B0503020204020204" charset="-122"/>
                </a:rPr>
                <a:t>组织学生考核</a:t>
              </a:r>
              <a:endParaRPr lang="en-US" altLang="zh-CN" dirty="0">
                <a:latin typeface="微软雅黑" panose="020B0503020204020204" charset="-122"/>
                <a:ea typeface="微软雅黑" panose="020B0503020204020204" charset="-122"/>
                <a:cs typeface="+mn-ea"/>
                <a:sym typeface="微软雅黑" panose="020B0503020204020204" charset="-122"/>
              </a:endParaRPr>
            </a:p>
          </p:txBody>
        </p:sp>
        <p:grpSp>
          <p:nvGrpSpPr>
            <p:cNvPr id="14" name="išḻiḑe"/>
            <p:cNvGrpSpPr/>
            <p:nvPr/>
          </p:nvGrpSpPr>
          <p:grpSpPr>
            <a:xfrm rot="278264">
              <a:off x="11286156" y="2952373"/>
              <a:ext cx="533219" cy="394730"/>
              <a:chOff x="1927225" y="2133600"/>
              <a:chExt cx="4327526" cy="3203575"/>
            </a:xfrm>
          </p:grpSpPr>
          <p:sp>
            <p:nvSpPr>
              <p:cNvPr id="60" name="ïşḷïdé"/>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61" name="ïsḻîďé"/>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62" name="îŝ1ïḍè"/>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63" name="ïšľíḓé"/>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64" name="íṧḷïḑè"/>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65" name="íṩľîḋè"/>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66" name="ïsļïdè"/>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67" name="íṣḷíḋê"/>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nvGrpSpPr>
            <p:cNvPr id="15" name="îṣḷîďè"/>
            <p:cNvGrpSpPr/>
            <p:nvPr/>
          </p:nvGrpSpPr>
          <p:grpSpPr>
            <a:xfrm rot="1476739">
              <a:off x="2605829" y="3065459"/>
              <a:ext cx="1347908" cy="997826"/>
              <a:chOff x="1927225" y="2133600"/>
              <a:chExt cx="4327526" cy="3203575"/>
            </a:xfrm>
          </p:grpSpPr>
          <p:sp>
            <p:nvSpPr>
              <p:cNvPr id="52" name="i$ḷíḋe"/>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53" name="ïśliḑe"/>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54" name="ïsļîdè"/>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55" name="i$ľîde"/>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56" name="ïşḷide"/>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57" name="işļïḓè"/>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58" name="î$líḓê"/>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59" name="íṧļíďê"/>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nvGrpSpPr>
            <p:cNvPr id="16" name="íšlîḍé"/>
            <p:cNvGrpSpPr/>
            <p:nvPr/>
          </p:nvGrpSpPr>
          <p:grpSpPr>
            <a:xfrm rot="432246">
              <a:off x="4308680" y="4068489"/>
              <a:ext cx="1121669" cy="830346"/>
              <a:chOff x="1927225" y="2133600"/>
              <a:chExt cx="4327526" cy="3203575"/>
            </a:xfrm>
          </p:grpSpPr>
          <p:sp>
            <p:nvSpPr>
              <p:cNvPr id="44" name="îṧļide"/>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45" name="îŝ1íḍè"/>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46" name="íṣ1iďé"/>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47" name="îsľíďê"/>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48" name="íšľíḋè"/>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49" name="îṥ1ïḍè"/>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50" name="îšḻíḋê"/>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51" name="í$ḻïde"/>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nvGrpSpPr>
            <p:cNvPr id="17" name="îṣḻïḋe"/>
            <p:cNvGrpSpPr/>
            <p:nvPr/>
          </p:nvGrpSpPr>
          <p:grpSpPr>
            <a:xfrm rot="1339131">
              <a:off x="5814228" y="3116587"/>
              <a:ext cx="1007781" cy="746039"/>
              <a:chOff x="1927225" y="2133600"/>
              <a:chExt cx="4327526" cy="3203575"/>
            </a:xfrm>
          </p:grpSpPr>
          <p:sp>
            <p:nvSpPr>
              <p:cNvPr id="36" name="ïśḷïḓé"/>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7" name="îṩḻïďe"/>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8" name="îsľîďê"/>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9" name="íṥlïḍe"/>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40" name="îsḻídé"/>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41" name="ïṡḻíḑê"/>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42" name="îṣḻíḋê"/>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43" name="íŝḻîďe"/>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nvGrpSpPr>
            <p:cNvPr id="18" name="ïSḷiḍê"/>
            <p:cNvGrpSpPr/>
            <p:nvPr/>
          </p:nvGrpSpPr>
          <p:grpSpPr>
            <a:xfrm rot="847081">
              <a:off x="7627541" y="3911311"/>
              <a:ext cx="858139" cy="635261"/>
              <a:chOff x="1927225" y="2133600"/>
              <a:chExt cx="4327526" cy="3203575"/>
            </a:xfrm>
          </p:grpSpPr>
          <p:sp>
            <p:nvSpPr>
              <p:cNvPr id="28" name="îṥľïḑé"/>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29" name="ïSḷîḋé"/>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0" name="ïSľiďé"/>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1" name="ísļíde"/>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32" name="ïSlíḋé"/>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33" name="íSlïďè"/>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34" name="íşḻíḑé"/>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35" name="işľíḍe"/>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nvGrpSpPr>
            <p:cNvPr id="19" name="iṡļiḋè"/>
            <p:cNvGrpSpPr/>
            <p:nvPr/>
          </p:nvGrpSpPr>
          <p:grpSpPr>
            <a:xfrm rot="847081">
              <a:off x="9761877" y="2192199"/>
              <a:ext cx="793920" cy="587722"/>
              <a:chOff x="1927225" y="2133600"/>
              <a:chExt cx="4327526" cy="3203575"/>
            </a:xfrm>
          </p:grpSpPr>
          <p:sp>
            <p:nvSpPr>
              <p:cNvPr id="20" name="îśḻíḋê"/>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close/>
                    <a:moveTo>
                      <a:pt x="1940" y="0"/>
                    </a:moveTo>
                    <a:lnTo>
                      <a:pt x="1940" y="0"/>
                    </a:lnTo>
                    <a:close/>
                  </a:path>
                </a:pathLst>
              </a:custGeom>
              <a:solidFill>
                <a:schemeClr val="bg1">
                  <a:lumMod val="75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21" name="îsľiďè"/>
              <p:cNvSpPr/>
              <p:nvPr/>
            </p:nvSpPr>
            <p:spPr bwMode="auto">
              <a:xfrm>
                <a:off x="2374900" y="3509962"/>
                <a:ext cx="3079750" cy="1827213"/>
              </a:xfrm>
              <a:custGeom>
                <a:avLst/>
                <a:gdLst>
                  <a:gd name="T0" fmla="*/ 1940 w 1940"/>
                  <a:gd name="T1" fmla="*/ 0 h 1151"/>
                  <a:gd name="T2" fmla="*/ 0 w 1940"/>
                  <a:gd name="T3" fmla="*/ 432 h 1151"/>
                  <a:gd name="T4" fmla="*/ 480 w 1940"/>
                  <a:gd name="T5" fmla="*/ 708 h 1151"/>
                  <a:gd name="T6" fmla="*/ 597 w 1940"/>
                  <a:gd name="T7" fmla="*/ 1151 h 1151"/>
                  <a:gd name="T8" fmla="*/ 859 w 1940"/>
                  <a:gd name="T9" fmla="*/ 927 h 1151"/>
                  <a:gd name="T10" fmla="*/ 1193 w 1940"/>
                  <a:gd name="T11" fmla="*/ 1121 h 1151"/>
                  <a:gd name="T12" fmla="*/ 1940 w 1940"/>
                  <a:gd name="T13" fmla="*/ 0 h 1151"/>
                  <a:gd name="T14" fmla="*/ 1940 w 1940"/>
                  <a:gd name="T15" fmla="*/ 0 h 1151"/>
                  <a:gd name="T16" fmla="*/ 1940 w 1940"/>
                  <a:gd name="T17" fmla="*/ 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0" h="1151">
                    <a:moveTo>
                      <a:pt x="1940" y="0"/>
                    </a:moveTo>
                    <a:lnTo>
                      <a:pt x="0" y="432"/>
                    </a:lnTo>
                    <a:lnTo>
                      <a:pt x="480" y="708"/>
                    </a:lnTo>
                    <a:lnTo>
                      <a:pt x="597" y="1151"/>
                    </a:lnTo>
                    <a:lnTo>
                      <a:pt x="859" y="927"/>
                    </a:lnTo>
                    <a:lnTo>
                      <a:pt x="1193" y="1121"/>
                    </a:lnTo>
                    <a:lnTo>
                      <a:pt x="1940" y="0"/>
                    </a:lnTo>
                    <a:moveTo>
                      <a:pt x="1940" y="0"/>
                    </a:moveTo>
                    <a:lnTo>
                      <a:pt x="194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22" name="iṥḷiḍè"/>
              <p:cNvSpPr/>
              <p:nvPr/>
            </p:nvSpPr>
            <p:spPr bwMode="auto">
              <a:xfrm>
                <a:off x="3257550" y="2133600"/>
                <a:ext cx="2997200" cy="2568575"/>
              </a:xfrm>
              <a:custGeom>
                <a:avLst/>
                <a:gdLst>
                  <a:gd name="T0" fmla="*/ 0 w 1888"/>
                  <a:gd name="T1" fmla="*/ 1618 h 1618"/>
                  <a:gd name="T2" fmla="*/ 1888 w 1888"/>
                  <a:gd name="T3" fmla="*/ 0 h 1618"/>
                  <a:gd name="T4" fmla="*/ 165 w 1888"/>
                  <a:gd name="T5" fmla="*/ 1184 h 1618"/>
                  <a:gd name="T6" fmla="*/ 0 w 1888"/>
                  <a:gd name="T7" fmla="*/ 1618 h 1618"/>
                </a:gdLst>
                <a:ahLst/>
                <a:cxnLst>
                  <a:cxn ang="0">
                    <a:pos x="T0" y="T1"/>
                  </a:cxn>
                  <a:cxn ang="0">
                    <a:pos x="T2" y="T3"/>
                  </a:cxn>
                  <a:cxn ang="0">
                    <a:pos x="T4" y="T5"/>
                  </a:cxn>
                  <a:cxn ang="0">
                    <a:pos x="T6" y="T7"/>
                  </a:cxn>
                </a:cxnLst>
                <a:rect l="0" t="0" r="r" b="b"/>
                <a:pathLst>
                  <a:path w="1888" h="1618">
                    <a:moveTo>
                      <a:pt x="0" y="1618"/>
                    </a:moveTo>
                    <a:lnTo>
                      <a:pt x="1888" y="0"/>
                    </a:lnTo>
                    <a:lnTo>
                      <a:pt x="165" y="1184"/>
                    </a:lnTo>
                    <a:lnTo>
                      <a:pt x="0" y="1618"/>
                    </a:lnTo>
                    <a:close/>
                  </a:path>
                </a:pathLst>
              </a:custGeom>
              <a:solidFill>
                <a:schemeClr val="accent5">
                  <a:lumMod val="50000"/>
                </a:schemeClr>
              </a:solidFill>
              <a:ln>
                <a:noFill/>
              </a:ln>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23" name="íşlïďê"/>
              <p:cNvSpPr/>
              <p:nvPr/>
            </p:nvSpPr>
            <p:spPr bwMode="auto">
              <a:xfrm>
                <a:off x="1927225" y="2133600"/>
                <a:ext cx="4327525" cy="1577975"/>
              </a:xfrm>
              <a:custGeom>
                <a:avLst/>
                <a:gdLst>
                  <a:gd name="T0" fmla="*/ 2726 w 2726"/>
                  <a:gd name="T1" fmla="*/ 0 h 994"/>
                  <a:gd name="T2" fmla="*/ 673 w 2726"/>
                  <a:gd name="T3" fmla="*/ 994 h 994"/>
                  <a:gd name="T4" fmla="*/ 0 w 2726"/>
                  <a:gd name="T5" fmla="*/ 605 h 994"/>
                  <a:gd name="T6" fmla="*/ 2726 w 2726"/>
                  <a:gd name="T7" fmla="*/ 0 h 994"/>
                </a:gdLst>
                <a:ahLst/>
                <a:cxnLst>
                  <a:cxn ang="0">
                    <a:pos x="T0" y="T1"/>
                  </a:cxn>
                  <a:cxn ang="0">
                    <a:pos x="T2" y="T3"/>
                  </a:cxn>
                  <a:cxn ang="0">
                    <a:pos x="T4" y="T5"/>
                  </a:cxn>
                  <a:cxn ang="0">
                    <a:pos x="T6" y="T7"/>
                  </a:cxn>
                </a:cxnLst>
                <a:rect l="0" t="0" r="r" b="b"/>
                <a:pathLst>
                  <a:path w="2726" h="994">
                    <a:moveTo>
                      <a:pt x="2726" y="0"/>
                    </a:moveTo>
                    <a:lnTo>
                      <a:pt x="673" y="994"/>
                    </a:lnTo>
                    <a:lnTo>
                      <a:pt x="0" y="605"/>
                    </a:lnTo>
                    <a:lnTo>
                      <a:pt x="2726"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24" name="îSļiḋe"/>
              <p:cNvSpPr/>
              <p:nvPr/>
            </p:nvSpPr>
            <p:spPr bwMode="auto">
              <a:xfrm>
                <a:off x="3519488" y="2133600"/>
                <a:ext cx="2735263" cy="2497138"/>
              </a:xfrm>
              <a:custGeom>
                <a:avLst/>
                <a:gdLst>
                  <a:gd name="T0" fmla="*/ 1723 w 1723"/>
                  <a:gd name="T1" fmla="*/ 0 h 1573"/>
                  <a:gd name="T2" fmla="*/ 0 w 1723"/>
                  <a:gd name="T3" fmla="*/ 1184 h 1573"/>
                  <a:gd name="T4" fmla="*/ 673 w 1723"/>
                  <a:gd name="T5" fmla="*/ 1573 h 1573"/>
                  <a:gd name="T6" fmla="*/ 1723 w 1723"/>
                  <a:gd name="T7" fmla="*/ 0 h 1573"/>
                </a:gdLst>
                <a:ahLst/>
                <a:cxnLst>
                  <a:cxn ang="0">
                    <a:pos x="T0" y="T1"/>
                  </a:cxn>
                  <a:cxn ang="0">
                    <a:pos x="T2" y="T3"/>
                  </a:cxn>
                  <a:cxn ang="0">
                    <a:pos x="T4" y="T5"/>
                  </a:cxn>
                  <a:cxn ang="0">
                    <a:pos x="T6" y="T7"/>
                  </a:cxn>
                </a:cxnLst>
                <a:rect l="0" t="0" r="r" b="b"/>
                <a:pathLst>
                  <a:path w="1723" h="1573">
                    <a:moveTo>
                      <a:pt x="1723" y="0"/>
                    </a:moveTo>
                    <a:lnTo>
                      <a:pt x="0" y="1184"/>
                    </a:lnTo>
                    <a:lnTo>
                      <a:pt x="673" y="1573"/>
                    </a:lnTo>
                    <a:lnTo>
                      <a:pt x="1723" y="0"/>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25" name="ïṣļiḓê"/>
              <p:cNvSpPr/>
              <p:nvPr/>
            </p:nvSpPr>
            <p:spPr bwMode="auto">
              <a:xfrm>
                <a:off x="2995613" y="2133600"/>
                <a:ext cx="3259138" cy="2568575"/>
              </a:xfrm>
              <a:custGeom>
                <a:avLst/>
                <a:gdLst>
                  <a:gd name="T0" fmla="*/ 330 w 2053"/>
                  <a:gd name="T1" fmla="*/ 1184 h 1618"/>
                  <a:gd name="T2" fmla="*/ 2053 w 2053"/>
                  <a:gd name="T3" fmla="*/ 0 h 1618"/>
                  <a:gd name="T4" fmla="*/ 0 w 2053"/>
                  <a:gd name="T5" fmla="*/ 994 h 1618"/>
                  <a:gd name="T6" fmla="*/ 165 w 2053"/>
                  <a:gd name="T7" fmla="*/ 1618 h 1618"/>
                  <a:gd name="T8" fmla="*/ 330 w 2053"/>
                  <a:gd name="T9" fmla="*/ 1184 h 1618"/>
                </a:gdLst>
                <a:ahLst/>
                <a:cxnLst>
                  <a:cxn ang="0">
                    <a:pos x="T0" y="T1"/>
                  </a:cxn>
                  <a:cxn ang="0">
                    <a:pos x="T2" y="T3"/>
                  </a:cxn>
                  <a:cxn ang="0">
                    <a:pos x="T4" y="T5"/>
                  </a:cxn>
                  <a:cxn ang="0">
                    <a:pos x="T6" y="T7"/>
                  </a:cxn>
                  <a:cxn ang="0">
                    <a:pos x="T8" y="T9"/>
                  </a:cxn>
                </a:cxnLst>
                <a:rect l="0" t="0" r="r" b="b"/>
                <a:pathLst>
                  <a:path w="2053" h="1618">
                    <a:moveTo>
                      <a:pt x="330" y="1184"/>
                    </a:moveTo>
                    <a:lnTo>
                      <a:pt x="2053" y="0"/>
                    </a:lnTo>
                    <a:lnTo>
                      <a:pt x="0" y="994"/>
                    </a:lnTo>
                    <a:lnTo>
                      <a:pt x="165" y="1618"/>
                    </a:lnTo>
                    <a:lnTo>
                      <a:pt x="330" y="1184"/>
                    </a:ln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b="1">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26" name="ïşḷíḋê"/>
              <p:cNvSpPr/>
              <p:nvPr/>
            </p:nvSpPr>
            <p:spPr bwMode="auto">
              <a:xfrm>
                <a:off x="2946400" y="2133600"/>
                <a:ext cx="3308350" cy="1577975"/>
              </a:xfrm>
              <a:custGeom>
                <a:avLst/>
                <a:gdLst>
                  <a:gd name="T0" fmla="*/ 0 w 2084"/>
                  <a:gd name="T1" fmla="*/ 977 h 994"/>
                  <a:gd name="T2" fmla="*/ 2084 w 2084"/>
                  <a:gd name="T3" fmla="*/ 0 h 994"/>
                  <a:gd name="T4" fmla="*/ 31 w 2084"/>
                  <a:gd name="T5" fmla="*/ 994 h 994"/>
                  <a:gd name="T6" fmla="*/ 0 w 2084"/>
                  <a:gd name="T7" fmla="*/ 977 h 994"/>
                </a:gdLst>
                <a:ahLst/>
                <a:cxnLst>
                  <a:cxn ang="0">
                    <a:pos x="T0" y="T1"/>
                  </a:cxn>
                  <a:cxn ang="0">
                    <a:pos x="T2" y="T3"/>
                  </a:cxn>
                  <a:cxn ang="0">
                    <a:pos x="T4" y="T5"/>
                  </a:cxn>
                  <a:cxn ang="0">
                    <a:pos x="T6" y="T7"/>
                  </a:cxn>
                </a:cxnLst>
                <a:rect l="0" t="0" r="r" b="b"/>
                <a:pathLst>
                  <a:path w="2084" h="994">
                    <a:moveTo>
                      <a:pt x="0" y="977"/>
                    </a:moveTo>
                    <a:lnTo>
                      <a:pt x="2084" y="0"/>
                    </a:lnTo>
                    <a:lnTo>
                      <a:pt x="31" y="994"/>
                    </a:lnTo>
                    <a:lnTo>
                      <a:pt x="0" y="97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sp>
            <p:nvSpPr>
              <p:cNvPr id="27" name="isḻíde"/>
              <p:cNvSpPr/>
              <p:nvPr/>
            </p:nvSpPr>
            <p:spPr bwMode="auto">
              <a:xfrm>
                <a:off x="3519488" y="2133600"/>
                <a:ext cx="2735263" cy="1903413"/>
              </a:xfrm>
              <a:custGeom>
                <a:avLst/>
                <a:gdLst>
                  <a:gd name="T0" fmla="*/ 0 w 1723"/>
                  <a:gd name="T1" fmla="*/ 1184 h 1199"/>
                  <a:gd name="T2" fmla="*/ 1723 w 1723"/>
                  <a:gd name="T3" fmla="*/ 0 h 1199"/>
                  <a:gd name="T4" fmla="*/ 26 w 1723"/>
                  <a:gd name="T5" fmla="*/ 1199 h 1199"/>
                  <a:gd name="T6" fmla="*/ 0 w 1723"/>
                  <a:gd name="T7" fmla="*/ 1184 h 1199"/>
                </a:gdLst>
                <a:ahLst/>
                <a:cxnLst>
                  <a:cxn ang="0">
                    <a:pos x="T0" y="T1"/>
                  </a:cxn>
                  <a:cxn ang="0">
                    <a:pos x="T2" y="T3"/>
                  </a:cxn>
                  <a:cxn ang="0">
                    <a:pos x="T4" y="T5"/>
                  </a:cxn>
                  <a:cxn ang="0">
                    <a:pos x="T6" y="T7"/>
                  </a:cxn>
                </a:cxnLst>
                <a:rect l="0" t="0" r="r" b="b"/>
                <a:pathLst>
                  <a:path w="1723" h="1199">
                    <a:moveTo>
                      <a:pt x="0" y="1184"/>
                    </a:moveTo>
                    <a:lnTo>
                      <a:pt x="1723" y="0"/>
                    </a:lnTo>
                    <a:lnTo>
                      <a:pt x="26" y="1199"/>
                    </a:lnTo>
                    <a:lnTo>
                      <a:pt x="0" y="11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charset="-122"/>
                  <a:ea typeface="微软雅黑" panose="020B0503020204020204" charset="-122"/>
                  <a:cs typeface="+mn-ea"/>
                  <a:sym typeface="微软雅黑" panose="020B0503020204020204" charset="-122"/>
                </a:endParaRPr>
              </a:p>
            </p:txBody>
          </p:sp>
        </p:grpSp>
      </p:grpSp>
      <p:sp>
        <p:nvSpPr>
          <p:cNvPr id="73" name="išļíḑè"/>
          <p:cNvSpPr txBox="1"/>
          <p:nvPr/>
        </p:nvSpPr>
        <p:spPr bwMode="auto">
          <a:xfrm>
            <a:off x="4300052" y="3012581"/>
            <a:ext cx="1299966" cy="40738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dirty="0">
                <a:latin typeface="微软雅黑" panose="020B0503020204020204" charset="-122"/>
                <a:ea typeface="微软雅黑" panose="020B0503020204020204" charset="-122"/>
                <a:cs typeface="+mn-ea"/>
                <a:sym typeface="微软雅黑" panose="020B0503020204020204" charset="-122"/>
              </a:rPr>
              <a:t>省厅审核备案</a:t>
            </a:r>
            <a:endParaRPr lang="en-US" altLang="zh-CN" dirty="0">
              <a:latin typeface="微软雅黑" panose="020B0503020204020204" charset="-122"/>
              <a:ea typeface="微软雅黑" panose="020B0503020204020204" charset="-122"/>
              <a:cs typeface="+mn-ea"/>
              <a:sym typeface="微软雅黑" panose="020B0503020204020204" charset="-122"/>
            </a:endParaRPr>
          </a:p>
        </p:txBody>
      </p:sp>
      <p:pic>
        <p:nvPicPr>
          <p:cNvPr id="8" name="Picture 7" descr="管会 logo 1"/>
          <p:cNvPicPr>
            <a:picLocks noChangeAspect="1"/>
          </p:cNvPicPr>
          <p:nvPr/>
        </p:nvPicPr>
        <p:blipFill>
          <a:blip r:embed="rId2"/>
          <a:stretch>
            <a:fillRect/>
          </a:stretch>
        </p:blipFill>
        <p:spPr>
          <a:xfrm>
            <a:off x="10641965" y="365125"/>
            <a:ext cx="1193800" cy="401955"/>
          </a:xfrm>
          <a:prstGeom prst="rect">
            <a:avLst/>
          </a:prstGeom>
        </p:spPr>
      </p:pic>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cs typeface="+mn-ea"/>
                <a:sym typeface="微软雅黑" panose="020B0503020204020204" charset="-122"/>
              </a:rPr>
              <a:t>未参加过证书试点的院校</a:t>
            </a:r>
            <a:r>
              <a:rPr lang="en-US" altLang="zh-CN" dirty="0">
                <a:latin typeface="微软雅黑" panose="020B0503020204020204" charset="-122"/>
                <a:ea typeface="微软雅黑" panose="020B0503020204020204" charset="-122"/>
                <a:cs typeface="+mn-ea"/>
                <a:sym typeface="微软雅黑" panose="020B0503020204020204" charset="-122"/>
              </a:rPr>
              <a:t>—</a:t>
            </a:r>
            <a:r>
              <a:rPr lang="zh-CN" altLang="en-US" dirty="0">
                <a:latin typeface="微软雅黑" panose="020B0503020204020204" charset="-122"/>
                <a:ea typeface="微软雅黑" panose="020B0503020204020204" charset="-122"/>
                <a:cs typeface="+mn-ea"/>
                <a:sym typeface="微软雅黑" panose="020B0503020204020204" charset="-122"/>
              </a:rPr>
              <a:t>申报流程</a:t>
            </a:r>
            <a:endParaRPr lang="zh-CN" altLang="en-US" dirty="0">
              <a:latin typeface="微软雅黑" panose="020B0503020204020204" charset="-122"/>
              <a:ea typeface="微软雅黑" panose="020B0503020204020204" charset="-122"/>
              <a:cs typeface="+mn-ea"/>
              <a:sym typeface="微软雅黑" panose="020B0503020204020204" charset="-122"/>
            </a:endParaRPr>
          </a:p>
        </p:txBody>
      </p:sp>
      <p:grpSp>
        <p:nvGrpSpPr>
          <p:cNvPr id="3" name="#331881"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528566" y="1446318"/>
            <a:ext cx="10347145" cy="4617130"/>
            <a:chOff x="528566" y="1446318"/>
            <a:chExt cx="10347145" cy="4617130"/>
          </a:xfrm>
        </p:grpSpPr>
        <p:sp>
          <p:nvSpPr>
            <p:cNvPr id="4" name="iṩ1íḍé"/>
            <p:cNvSpPr/>
            <p:nvPr/>
          </p:nvSpPr>
          <p:spPr bwMode="auto">
            <a:xfrm>
              <a:off x="2114145" y="3098077"/>
              <a:ext cx="7832039" cy="889042"/>
            </a:xfrm>
            <a:custGeom>
              <a:avLst/>
              <a:gdLst>
                <a:gd name="connsiteX0" fmla="*/ 0 w 5370286"/>
                <a:gd name="connsiteY0" fmla="*/ 0 h 609600"/>
                <a:gd name="connsiteX1" fmla="*/ 1364343 w 5370286"/>
                <a:gd name="connsiteY1" fmla="*/ 609600 h 609600"/>
                <a:gd name="connsiteX2" fmla="*/ 2670629 w 5370286"/>
                <a:gd name="connsiteY2" fmla="*/ 0 h 609600"/>
                <a:gd name="connsiteX3" fmla="*/ 4034972 w 5370286"/>
                <a:gd name="connsiteY3" fmla="*/ 595085 h 609600"/>
                <a:gd name="connsiteX4" fmla="*/ 5370286 w 5370286"/>
                <a:gd name="connsiteY4" fmla="*/ 0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0286" h="609600">
                  <a:moveTo>
                    <a:pt x="0" y="0"/>
                  </a:moveTo>
                  <a:lnTo>
                    <a:pt x="1364343" y="609600"/>
                  </a:lnTo>
                  <a:lnTo>
                    <a:pt x="2670629" y="0"/>
                  </a:lnTo>
                  <a:lnTo>
                    <a:pt x="4034972" y="595085"/>
                  </a:lnTo>
                  <a:lnTo>
                    <a:pt x="5370286" y="0"/>
                  </a:lnTo>
                </a:path>
              </a:pathLst>
            </a:custGeom>
            <a:ln w="15875" cap="rnd">
              <a:solidFill>
                <a:schemeClr val="bg1">
                  <a:lumMod val="75000"/>
                </a:schemeClr>
              </a:solidFill>
              <a:prstDash val="dashDo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微软雅黑" panose="020B0503020204020204" charset="-122"/>
                <a:ea typeface="微软雅黑" panose="020B0503020204020204" charset="-122"/>
                <a:cs typeface="+mn-ea"/>
                <a:sym typeface="微软雅黑" panose="020B0503020204020204" charset="-122"/>
              </a:endParaRPr>
            </a:p>
          </p:txBody>
        </p:sp>
        <p:sp>
          <p:nvSpPr>
            <p:cNvPr id="5" name="íSḻiḋè"/>
            <p:cNvSpPr/>
            <p:nvPr/>
          </p:nvSpPr>
          <p:spPr>
            <a:xfrm>
              <a:off x="1781173" y="2734748"/>
              <a:ext cx="787578" cy="765975"/>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6" name="íśļiďê"/>
            <p:cNvSpPr/>
            <p:nvPr/>
          </p:nvSpPr>
          <p:spPr>
            <a:xfrm>
              <a:off x="3708103" y="3535218"/>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7" name="ïṩļïḋé"/>
            <p:cNvSpPr/>
            <p:nvPr/>
          </p:nvSpPr>
          <p:spPr>
            <a:xfrm>
              <a:off x="5633918" y="2699291"/>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8" name="îṣ1ïḑé"/>
            <p:cNvSpPr/>
            <p:nvPr/>
          </p:nvSpPr>
          <p:spPr>
            <a:xfrm>
              <a:off x="7709245" y="3535218"/>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9" name="î$ļïḍe"/>
            <p:cNvSpPr/>
            <p:nvPr/>
          </p:nvSpPr>
          <p:spPr>
            <a:xfrm>
              <a:off x="9364540" y="2734754"/>
              <a:ext cx="787569" cy="765966"/>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grpSp>
          <p:nvGrpSpPr>
            <p:cNvPr id="10" name="îşļïḑê"/>
            <p:cNvGrpSpPr/>
            <p:nvPr/>
          </p:nvGrpSpPr>
          <p:grpSpPr>
            <a:xfrm>
              <a:off x="528566" y="1446318"/>
              <a:ext cx="3501210" cy="1153797"/>
              <a:chOff x="1369663" y="1446318"/>
              <a:chExt cx="3501210" cy="1153797"/>
            </a:xfrm>
          </p:grpSpPr>
          <p:sp>
            <p:nvSpPr>
              <p:cNvPr id="23" name="îṡ1íḍe"/>
              <p:cNvSpPr/>
              <p:nvPr/>
            </p:nvSpPr>
            <p:spPr bwMode="auto">
              <a:xfrm>
                <a:off x="1369663" y="1894477"/>
                <a:ext cx="3501210"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网址：</a:t>
                </a:r>
                <a:r>
                  <a:rPr lang="en-US" altLang="zh-CN" sz="1400" b="0" dirty="0">
                    <a:latin typeface="微软雅黑" panose="020B0503020204020204" charset="-122"/>
                    <a:ea typeface="微软雅黑" panose="020B0503020204020204" charset="-122"/>
                    <a:cs typeface="+mn-ea"/>
                    <a:sym typeface="微软雅黑" panose="020B0503020204020204" charset="-122"/>
                    <a:hlinkClick r:id="rId2"/>
                  </a:rPr>
                  <a:t>https://vslc.ncb.edu.cn/csr-home</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a:p>
                <a:pP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选择试点院校申报系统入口，点击选择“院校”</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a:p>
                <a:pPr algn="ctr" defTabSz="914400">
                  <a:lnSpc>
                    <a:spcPct val="110000"/>
                  </a:lnSpc>
                  <a:spcBef>
                    <a:spcPct val="0"/>
                  </a:spcBef>
                </a:pP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24" name="íşḷíḑe"/>
              <p:cNvSpPr txBox="1"/>
              <p:nvPr/>
            </p:nvSpPr>
            <p:spPr bwMode="auto">
              <a:xfrm>
                <a:off x="1898673"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进入申报网址</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1" name="íšľïďè"/>
            <p:cNvGrpSpPr/>
            <p:nvPr/>
          </p:nvGrpSpPr>
          <p:grpSpPr>
            <a:xfrm>
              <a:off x="2940028" y="4652853"/>
              <a:ext cx="2617860" cy="1410595"/>
              <a:chOff x="2940028" y="4652853"/>
              <a:chExt cx="2617860" cy="1410595"/>
            </a:xfrm>
          </p:grpSpPr>
          <p:sp>
            <p:nvSpPr>
              <p:cNvPr id="21" name="íşľîdê"/>
              <p:cNvSpPr/>
              <p:nvPr/>
            </p:nvSpPr>
            <p:spPr bwMode="auto">
              <a:xfrm>
                <a:off x="2940028" y="5060161"/>
                <a:ext cx="2617860" cy="10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选择院校所在省市、选择院校、手机号即可完成注册。账号和密码会发送到您的手机中，请注意查收</a:t>
                </a:r>
                <a:endParaRPr lang="zh-CN" altLang="en-US" sz="1400" b="0" dirty="0">
                  <a:latin typeface="微软雅黑" panose="020B0503020204020204" charset="-122"/>
                  <a:ea typeface="微软雅黑" panose="020B0503020204020204" charset="-122"/>
                  <a:cs typeface="+mn-ea"/>
                  <a:sym typeface="微软雅黑" panose="020B0503020204020204" charset="-122"/>
                </a:endParaRPr>
              </a:p>
              <a:p>
                <a:pPr algn="ctr" defTabSz="914400">
                  <a:lnSpc>
                    <a:spcPct val="110000"/>
                  </a:lnSpc>
                </a:pP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22" name="ïṩ1îďê"/>
              <p:cNvSpPr txBox="1"/>
              <p:nvPr/>
            </p:nvSpPr>
            <p:spPr bwMode="auto">
              <a:xfrm>
                <a:off x="3016058" y="4652853"/>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注册账号</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2" name="ïṡḻïďé"/>
            <p:cNvGrpSpPr/>
            <p:nvPr/>
          </p:nvGrpSpPr>
          <p:grpSpPr>
            <a:xfrm>
              <a:off x="7017200" y="4652853"/>
              <a:ext cx="2234773" cy="1112947"/>
              <a:chOff x="6059257" y="4652853"/>
              <a:chExt cx="2234773" cy="1112947"/>
            </a:xfrm>
          </p:grpSpPr>
          <p:sp>
            <p:nvSpPr>
              <p:cNvPr id="19" name="íśľíḍe"/>
              <p:cNvSpPr/>
              <p:nvPr/>
            </p:nvSpPr>
            <p:spPr bwMode="auto">
              <a:xfrm>
                <a:off x="6059257" y="5060162"/>
                <a:ext cx="22347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选择“数字化管理会计职业技能等级证书”</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20" name="îŝḷíḑé"/>
              <p:cNvSpPr txBox="1"/>
              <p:nvPr/>
            </p:nvSpPr>
            <p:spPr bwMode="auto">
              <a:xfrm>
                <a:off x="6059257" y="4652853"/>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r>
                  <a:rPr lang="zh-CN" altLang="en-US" b="1" dirty="0">
                    <a:latin typeface="微软雅黑" panose="020B0503020204020204" charset="-122"/>
                    <a:ea typeface="微软雅黑" panose="020B0503020204020204" charset="-122"/>
                    <a:cs typeface="+mn-ea"/>
                    <a:sym typeface="微软雅黑" panose="020B0503020204020204" charset="-122"/>
                  </a:rPr>
                  <a:t>申报证书</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3" name="ïṡḷïdè"/>
            <p:cNvGrpSpPr/>
            <p:nvPr/>
          </p:nvGrpSpPr>
          <p:grpSpPr>
            <a:xfrm>
              <a:off x="4756641" y="1446318"/>
              <a:ext cx="2767372" cy="1112947"/>
              <a:chOff x="4482231" y="1446318"/>
              <a:chExt cx="2767372" cy="1112947"/>
            </a:xfrm>
          </p:grpSpPr>
          <p:sp>
            <p:nvSpPr>
              <p:cNvPr id="17" name="ïṥḻíḑè"/>
              <p:cNvSpPr/>
              <p:nvPr/>
            </p:nvSpPr>
            <p:spPr bwMode="auto">
              <a:xfrm>
                <a:off x="4482231" y="1853627"/>
                <a:ext cx="27673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包含院校类型、院校名称、统一社会信用代码、省教育行政部门、单位所在地和联系人信息</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18" name="î$ḻiḑé"/>
              <p:cNvSpPr txBox="1"/>
              <p:nvPr/>
            </p:nvSpPr>
            <p:spPr bwMode="auto">
              <a:xfrm>
                <a:off x="4667463"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r>
                  <a:rPr lang="zh-CN" altLang="en-US" b="1" dirty="0">
                    <a:latin typeface="微软雅黑" panose="020B0503020204020204" charset="-122"/>
                    <a:ea typeface="微软雅黑" panose="020B0503020204020204" charset="-122"/>
                    <a:cs typeface="+mn-ea"/>
                    <a:sym typeface="微软雅黑" panose="020B0503020204020204" charset="-122"/>
                  </a:rPr>
                  <a:t>完善院校信息</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4" name="ïšḷïḑé"/>
            <p:cNvGrpSpPr/>
            <p:nvPr/>
          </p:nvGrpSpPr>
          <p:grpSpPr>
            <a:xfrm>
              <a:off x="8640938" y="1446318"/>
              <a:ext cx="2234773" cy="1112947"/>
              <a:chOff x="7436252" y="1446318"/>
              <a:chExt cx="2234773" cy="1112947"/>
            </a:xfrm>
          </p:grpSpPr>
          <p:sp>
            <p:nvSpPr>
              <p:cNvPr id="15" name="işlïďe"/>
              <p:cNvSpPr/>
              <p:nvPr/>
            </p:nvSpPr>
            <p:spPr bwMode="auto">
              <a:xfrm>
                <a:off x="7436252" y="1853627"/>
                <a:ext cx="22347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spcBef>
                    <a:spcPct val="0"/>
                  </a:spcBef>
                </a:pPr>
                <a:r>
                  <a:rPr lang="zh-CN" altLang="en-US" sz="1400" b="0" dirty="0">
                    <a:latin typeface="微软雅黑" panose="020B0503020204020204" charset="-122"/>
                    <a:ea typeface="微软雅黑" panose="020B0503020204020204" charset="-122"/>
                    <a:cs typeface="+mn-ea"/>
                    <a:sym typeface="微软雅黑" panose="020B0503020204020204" charset="-122"/>
                  </a:rPr>
                  <a:t>审核单位是省级教育行政部门</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16" name="ïšľíde"/>
              <p:cNvSpPr txBox="1"/>
              <p:nvPr/>
            </p:nvSpPr>
            <p:spPr bwMode="auto">
              <a:xfrm>
                <a:off x="7436252"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等待申报审核</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sp>
        <p:nvSpPr>
          <p:cNvPr id="26" name="íśľíḍe"/>
          <p:cNvSpPr/>
          <p:nvPr/>
        </p:nvSpPr>
        <p:spPr bwMode="auto">
          <a:xfrm>
            <a:off x="2373861" y="6289220"/>
            <a:ext cx="6497254" cy="407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dirty="0">
                <a:solidFill>
                  <a:srgbClr val="FF0000"/>
                </a:solidFill>
                <a:latin typeface="微软雅黑" panose="020B0503020204020204" charset="-122"/>
                <a:ea typeface="微软雅黑" panose="020B0503020204020204" charset="-122"/>
                <a:cs typeface="+mn-ea"/>
                <a:sym typeface="微软雅黑" panose="020B0503020204020204" charset="-122"/>
              </a:rPr>
              <a:t>详细操作说明请阅读教育部</a:t>
            </a:r>
            <a:r>
              <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a:t>
            </a:r>
            <a:r>
              <a:rPr lang="zh-CN" altLang="en-US" sz="1400" dirty="0">
                <a:solidFill>
                  <a:srgbClr val="FF0000"/>
                </a:solidFill>
                <a:latin typeface="微软雅黑" panose="020B0503020204020204" charset="-122"/>
                <a:ea typeface="微软雅黑" panose="020B0503020204020204" charset="-122"/>
                <a:cs typeface="+mn-ea"/>
                <a:sym typeface="微软雅黑" panose="020B0503020204020204" charset="-122"/>
              </a:rPr>
              <a:t>试点院校申报系统操作手册</a:t>
            </a:r>
            <a:r>
              <a:rPr lang="en-GB"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v1.2</a:t>
            </a:r>
            <a:r>
              <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a:t>
            </a:r>
            <a:endPar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endParaRPr>
          </a:p>
        </p:txBody>
      </p:sp>
      <p:pic>
        <p:nvPicPr>
          <p:cNvPr id="28" name="Picture 27" descr="管会 logo 1"/>
          <p:cNvPicPr>
            <a:picLocks noChangeAspect="1"/>
          </p:cNvPicPr>
          <p:nvPr/>
        </p:nvPicPr>
        <p:blipFill>
          <a:blip r:embed="rId3"/>
          <a:stretch>
            <a:fillRect/>
          </a:stretch>
        </p:blipFill>
        <p:spPr>
          <a:xfrm>
            <a:off x="10641965" y="365125"/>
            <a:ext cx="1193800" cy="401955"/>
          </a:xfrm>
          <a:prstGeom prst="rect">
            <a:avLst/>
          </a:prstGeom>
        </p:spPr>
      </p:pic>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cs typeface="+mn-ea"/>
                <a:sym typeface="微软雅黑" panose="020B0503020204020204" charset="-122"/>
              </a:rPr>
              <a:t>参加过</a:t>
            </a:r>
            <a:r>
              <a:rPr lang="zh-CN" dirty="0">
                <a:latin typeface="微软雅黑" panose="020B0503020204020204" charset="-122"/>
                <a:ea typeface="微软雅黑" panose="020B0503020204020204" charset="-122"/>
                <a:cs typeface="+mn-ea"/>
                <a:sym typeface="微软雅黑" panose="020B0503020204020204" charset="-122"/>
              </a:rPr>
              <a:t>考试</a:t>
            </a:r>
            <a:r>
              <a:rPr lang="zh-CN" altLang="en-US" dirty="0">
                <a:latin typeface="微软雅黑" panose="020B0503020204020204" charset="-122"/>
                <a:ea typeface="微软雅黑" panose="020B0503020204020204" charset="-122"/>
                <a:cs typeface="+mn-ea"/>
                <a:sym typeface="微软雅黑" panose="020B0503020204020204" charset="-122"/>
              </a:rPr>
              <a:t>的</a:t>
            </a:r>
            <a:r>
              <a:rPr lang="zh-CN" altLang="en-US" dirty="0">
                <a:latin typeface="微软雅黑" panose="020B0503020204020204" charset="-122"/>
                <a:ea typeface="微软雅黑" panose="020B0503020204020204" charset="-122"/>
                <a:cs typeface="+mn-ea"/>
                <a:sym typeface="微软雅黑" panose="020B0503020204020204" charset="-122"/>
              </a:rPr>
              <a:t>试点的院校</a:t>
            </a:r>
            <a:r>
              <a:rPr lang="en-US" altLang="zh-CN" dirty="0">
                <a:latin typeface="微软雅黑" panose="020B0503020204020204" charset="-122"/>
                <a:ea typeface="微软雅黑" panose="020B0503020204020204" charset="-122"/>
                <a:cs typeface="+mn-ea"/>
                <a:sym typeface="微软雅黑" panose="020B0503020204020204" charset="-122"/>
              </a:rPr>
              <a:t>—</a:t>
            </a:r>
            <a:r>
              <a:rPr lang="zh-CN" altLang="en-US" dirty="0">
                <a:latin typeface="微软雅黑" panose="020B0503020204020204" charset="-122"/>
                <a:ea typeface="微软雅黑" panose="020B0503020204020204" charset="-122"/>
                <a:cs typeface="+mn-ea"/>
                <a:sym typeface="微软雅黑" panose="020B0503020204020204" charset="-122"/>
              </a:rPr>
              <a:t>申报流程</a:t>
            </a:r>
            <a:endParaRPr lang="zh-CN" altLang="en-US" dirty="0">
              <a:latin typeface="微软雅黑" panose="020B0503020204020204" charset="-122"/>
              <a:ea typeface="微软雅黑" panose="020B0503020204020204" charset="-122"/>
              <a:cs typeface="+mn-ea"/>
              <a:sym typeface="微软雅黑" panose="020B0503020204020204" charset="-122"/>
            </a:endParaRPr>
          </a:p>
        </p:txBody>
      </p:sp>
      <p:grpSp>
        <p:nvGrpSpPr>
          <p:cNvPr id="3" name="#331881"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517136" y="1457748"/>
            <a:ext cx="10347145" cy="4617130"/>
            <a:chOff x="528566" y="1446318"/>
            <a:chExt cx="10347145" cy="4617130"/>
          </a:xfrm>
        </p:grpSpPr>
        <p:sp>
          <p:nvSpPr>
            <p:cNvPr id="4" name="iṩ1íḍé"/>
            <p:cNvSpPr/>
            <p:nvPr/>
          </p:nvSpPr>
          <p:spPr bwMode="auto">
            <a:xfrm>
              <a:off x="2114145" y="3098077"/>
              <a:ext cx="7832039" cy="889042"/>
            </a:xfrm>
            <a:custGeom>
              <a:avLst/>
              <a:gdLst>
                <a:gd name="connsiteX0" fmla="*/ 0 w 5370286"/>
                <a:gd name="connsiteY0" fmla="*/ 0 h 609600"/>
                <a:gd name="connsiteX1" fmla="*/ 1364343 w 5370286"/>
                <a:gd name="connsiteY1" fmla="*/ 609600 h 609600"/>
                <a:gd name="connsiteX2" fmla="*/ 2670629 w 5370286"/>
                <a:gd name="connsiteY2" fmla="*/ 0 h 609600"/>
                <a:gd name="connsiteX3" fmla="*/ 4034972 w 5370286"/>
                <a:gd name="connsiteY3" fmla="*/ 595085 h 609600"/>
                <a:gd name="connsiteX4" fmla="*/ 5370286 w 5370286"/>
                <a:gd name="connsiteY4" fmla="*/ 0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0286" h="609600">
                  <a:moveTo>
                    <a:pt x="0" y="0"/>
                  </a:moveTo>
                  <a:lnTo>
                    <a:pt x="1364343" y="609600"/>
                  </a:lnTo>
                  <a:lnTo>
                    <a:pt x="2670629" y="0"/>
                  </a:lnTo>
                  <a:lnTo>
                    <a:pt x="4034972" y="595085"/>
                  </a:lnTo>
                  <a:lnTo>
                    <a:pt x="5370286" y="0"/>
                  </a:lnTo>
                </a:path>
              </a:pathLst>
            </a:custGeom>
            <a:ln w="15875" cap="rnd">
              <a:solidFill>
                <a:schemeClr val="bg1">
                  <a:lumMod val="75000"/>
                </a:schemeClr>
              </a:solidFill>
              <a:prstDash val="dashDo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微软雅黑" panose="020B0503020204020204" charset="-122"/>
                <a:ea typeface="微软雅黑" panose="020B0503020204020204" charset="-122"/>
                <a:cs typeface="+mn-ea"/>
                <a:sym typeface="微软雅黑" panose="020B0503020204020204" charset="-122"/>
              </a:endParaRPr>
            </a:p>
          </p:txBody>
        </p:sp>
        <p:sp>
          <p:nvSpPr>
            <p:cNvPr id="5" name="íSḻiḋè"/>
            <p:cNvSpPr/>
            <p:nvPr/>
          </p:nvSpPr>
          <p:spPr>
            <a:xfrm>
              <a:off x="1781173" y="2734748"/>
              <a:ext cx="787578" cy="765975"/>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6" name="íśļiďê"/>
            <p:cNvSpPr/>
            <p:nvPr/>
          </p:nvSpPr>
          <p:spPr>
            <a:xfrm>
              <a:off x="3708103" y="3535218"/>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7" name="ïṩļïḋé"/>
            <p:cNvSpPr/>
            <p:nvPr/>
          </p:nvSpPr>
          <p:spPr>
            <a:xfrm>
              <a:off x="5633918" y="2699291"/>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8" name="îṣ1ïḑé"/>
            <p:cNvSpPr/>
            <p:nvPr/>
          </p:nvSpPr>
          <p:spPr>
            <a:xfrm>
              <a:off x="7709245" y="3535218"/>
              <a:ext cx="850683" cy="827349"/>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sp>
          <p:nvSpPr>
            <p:cNvPr id="9" name="î$ļïḍe"/>
            <p:cNvSpPr/>
            <p:nvPr/>
          </p:nvSpPr>
          <p:spPr>
            <a:xfrm>
              <a:off x="9364540" y="2734754"/>
              <a:ext cx="787569" cy="765966"/>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dirty="0">
                <a:solidFill>
                  <a:schemeClr val="bg1"/>
                </a:solidFill>
                <a:latin typeface="微软雅黑" panose="020B0503020204020204" charset="-122"/>
                <a:ea typeface="微软雅黑" panose="020B0503020204020204" charset="-122"/>
                <a:cs typeface="+mn-ea"/>
                <a:sym typeface="微软雅黑" panose="020B0503020204020204" charset="-122"/>
              </a:endParaRPr>
            </a:p>
          </p:txBody>
        </p:sp>
        <p:grpSp>
          <p:nvGrpSpPr>
            <p:cNvPr id="10" name="îşļïḑê"/>
            <p:cNvGrpSpPr/>
            <p:nvPr/>
          </p:nvGrpSpPr>
          <p:grpSpPr>
            <a:xfrm>
              <a:off x="528566" y="1446318"/>
              <a:ext cx="3501210" cy="1153797"/>
              <a:chOff x="1369663" y="1446318"/>
              <a:chExt cx="3501210" cy="1153797"/>
            </a:xfrm>
          </p:grpSpPr>
          <p:sp>
            <p:nvSpPr>
              <p:cNvPr id="23" name="îṡ1íḍe"/>
              <p:cNvSpPr/>
              <p:nvPr/>
            </p:nvSpPr>
            <p:spPr bwMode="auto">
              <a:xfrm>
                <a:off x="1369663" y="1894477"/>
                <a:ext cx="3501210"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网址：</a:t>
                </a:r>
                <a:r>
                  <a:rPr lang="en-US" altLang="zh-CN" sz="1400" b="0" dirty="0">
                    <a:latin typeface="微软雅黑" panose="020B0503020204020204" charset="-122"/>
                    <a:ea typeface="微软雅黑" panose="020B0503020204020204" charset="-122"/>
                    <a:cs typeface="+mn-ea"/>
                    <a:sym typeface="微软雅黑" panose="020B0503020204020204" charset="-122"/>
                    <a:hlinkClick r:id="rId2"/>
                  </a:rPr>
                  <a:t>https://vslc.ncb.edu.cn/csr-home</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a:p>
                <a:pPr defTabSz="914400">
                  <a:lnSpc>
                    <a:spcPct val="110000"/>
                  </a:lnSpc>
                </a:pPr>
                <a:r>
                  <a:rPr lang="zh-CN" altLang="en-US" sz="1400" b="0" dirty="0">
                    <a:latin typeface="微软雅黑" panose="020B0503020204020204" charset="-122"/>
                    <a:ea typeface="微软雅黑" panose="020B0503020204020204" charset="-122"/>
                    <a:cs typeface="+mn-ea"/>
                    <a:sym typeface="微软雅黑" panose="020B0503020204020204" charset="-122"/>
                  </a:rPr>
                  <a:t>选择页面右侧“试点院校业务平台“</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a:p>
                <a:pPr algn="ctr" defTabSz="914400">
                  <a:lnSpc>
                    <a:spcPct val="110000"/>
                  </a:lnSpc>
                  <a:spcBef>
                    <a:spcPct val="0"/>
                  </a:spcBef>
                </a:pP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24" name="íşḷíḑe"/>
              <p:cNvSpPr txBox="1"/>
              <p:nvPr/>
            </p:nvSpPr>
            <p:spPr bwMode="auto">
              <a:xfrm>
                <a:off x="1898673"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进入申报网址</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1" name="íšľïďè"/>
            <p:cNvGrpSpPr/>
            <p:nvPr/>
          </p:nvGrpSpPr>
          <p:grpSpPr>
            <a:xfrm>
              <a:off x="2940028" y="4652853"/>
              <a:ext cx="2617860" cy="1410595"/>
              <a:chOff x="2940028" y="4652853"/>
              <a:chExt cx="2617860" cy="1410595"/>
            </a:xfrm>
          </p:grpSpPr>
          <p:sp>
            <p:nvSpPr>
              <p:cNvPr id="21" name="íşľîdê"/>
              <p:cNvSpPr/>
              <p:nvPr/>
            </p:nvSpPr>
            <p:spPr bwMode="auto">
              <a:xfrm>
                <a:off x="2940028" y="5060161"/>
                <a:ext cx="2617860" cy="10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dirty="0">
                    <a:latin typeface="微软雅黑" panose="020B0503020204020204" charset="-122"/>
                    <a:ea typeface="微软雅黑" panose="020B0503020204020204" charset="-122"/>
                    <a:cs typeface="+mn-ea"/>
                    <a:sym typeface="微软雅黑" panose="020B0503020204020204" charset="-122"/>
                  </a:rPr>
                  <a:t>参与过第一批证书试点的院校、这里的账号是之前发给你们的周报账号，系统已经将周报账号升级成试点院校账号</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22" name="ïṩ1îďê"/>
              <p:cNvSpPr txBox="1"/>
              <p:nvPr/>
            </p:nvSpPr>
            <p:spPr bwMode="auto">
              <a:xfrm>
                <a:off x="3016058" y="4652853"/>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登陆账号</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2" name="ïṡḻïďé"/>
            <p:cNvGrpSpPr/>
            <p:nvPr/>
          </p:nvGrpSpPr>
          <p:grpSpPr>
            <a:xfrm>
              <a:off x="7017200" y="4652853"/>
              <a:ext cx="2234773" cy="1112947"/>
              <a:chOff x="6059257" y="4652853"/>
              <a:chExt cx="2234773" cy="1112947"/>
            </a:xfrm>
          </p:grpSpPr>
          <p:sp>
            <p:nvSpPr>
              <p:cNvPr id="19" name="íśľíḍe"/>
              <p:cNvSpPr/>
              <p:nvPr/>
            </p:nvSpPr>
            <p:spPr bwMode="auto">
              <a:xfrm>
                <a:off x="6059257" y="5060162"/>
                <a:ext cx="22347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dirty="0">
                    <a:latin typeface="微软雅黑" panose="020B0503020204020204" charset="-122"/>
                    <a:ea typeface="微软雅黑" panose="020B0503020204020204" charset="-122"/>
                    <a:cs typeface="+mn-ea"/>
                    <a:sym typeface="微软雅黑" panose="020B0503020204020204" charset="-122"/>
                  </a:rPr>
                  <a:t>选择“数字化管理会计职业技能等级证书”</a:t>
                </a:r>
                <a:endParaRPr lang="en-US" altLang="zh-CN" sz="1400" dirty="0">
                  <a:latin typeface="微软雅黑" panose="020B0503020204020204" charset="-122"/>
                  <a:ea typeface="微软雅黑" panose="020B0503020204020204" charset="-122"/>
                  <a:cs typeface="+mn-ea"/>
                  <a:sym typeface="微软雅黑" panose="020B0503020204020204" charset="-122"/>
                </a:endParaRPr>
              </a:p>
            </p:txBody>
          </p:sp>
          <p:sp>
            <p:nvSpPr>
              <p:cNvPr id="20" name="îŝḷíḑé"/>
              <p:cNvSpPr txBox="1"/>
              <p:nvPr/>
            </p:nvSpPr>
            <p:spPr bwMode="auto">
              <a:xfrm>
                <a:off x="6059257" y="4652853"/>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r>
                  <a:rPr lang="zh-CN" altLang="en-US" b="1" dirty="0">
                    <a:latin typeface="微软雅黑" panose="020B0503020204020204" charset="-122"/>
                    <a:ea typeface="微软雅黑" panose="020B0503020204020204" charset="-122"/>
                    <a:cs typeface="+mn-ea"/>
                    <a:sym typeface="微软雅黑" panose="020B0503020204020204" charset="-122"/>
                  </a:rPr>
                  <a:t>申报证书</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3" name="ïṡḷïdè"/>
            <p:cNvGrpSpPr/>
            <p:nvPr/>
          </p:nvGrpSpPr>
          <p:grpSpPr>
            <a:xfrm>
              <a:off x="4756641" y="1446318"/>
              <a:ext cx="2767372" cy="1112947"/>
              <a:chOff x="4482231" y="1446318"/>
              <a:chExt cx="2767372" cy="1112947"/>
            </a:xfrm>
          </p:grpSpPr>
          <p:sp>
            <p:nvSpPr>
              <p:cNvPr id="17" name="ïṥḻíḑè"/>
              <p:cNvSpPr/>
              <p:nvPr/>
            </p:nvSpPr>
            <p:spPr bwMode="auto">
              <a:xfrm>
                <a:off x="4482231" y="1853627"/>
                <a:ext cx="27673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dirty="0">
                    <a:latin typeface="微软雅黑" panose="020B0503020204020204" charset="-122"/>
                    <a:ea typeface="微软雅黑" panose="020B0503020204020204" charset="-122"/>
                    <a:cs typeface="+mn-ea"/>
                    <a:sym typeface="微软雅黑" panose="020B0503020204020204" charset="-122"/>
                  </a:rPr>
                  <a:t>证书申报计划由各省自行发布，如果省还没有发布证书申报计划则不允许申报。</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18" name="î$ḻiḑé"/>
              <p:cNvSpPr txBox="1"/>
              <p:nvPr/>
            </p:nvSpPr>
            <p:spPr bwMode="auto">
              <a:xfrm>
                <a:off x="4667463"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r>
                  <a:rPr lang="zh-CN" altLang="en-US" b="1" dirty="0">
                    <a:latin typeface="微软雅黑" panose="020B0503020204020204" charset="-122"/>
                    <a:ea typeface="微软雅黑" panose="020B0503020204020204" charset="-122"/>
                    <a:cs typeface="+mn-ea"/>
                    <a:sym typeface="微软雅黑" panose="020B0503020204020204" charset="-122"/>
                  </a:rPr>
                  <a:t>申报信息列表</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nvGrpSpPr>
            <p:cNvPr id="14" name="ïšḷïḑé"/>
            <p:cNvGrpSpPr/>
            <p:nvPr/>
          </p:nvGrpSpPr>
          <p:grpSpPr>
            <a:xfrm>
              <a:off x="8640938" y="1446318"/>
              <a:ext cx="2234773" cy="1112947"/>
              <a:chOff x="7436252" y="1446318"/>
              <a:chExt cx="2234773" cy="1112947"/>
            </a:xfrm>
          </p:grpSpPr>
          <p:sp>
            <p:nvSpPr>
              <p:cNvPr id="15" name="işlïďe"/>
              <p:cNvSpPr/>
              <p:nvPr/>
            </p:nvSpPr>
            <p:spPr bwMode="auto">
              <a:xfrm>
                <a:off x="7436252" y="1853627"/>
                <a:ext cx="2234772" cy="70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spcBef>
                    <a:spcPct val="0"/>
                  </a:spcBef>
                </a:pPr>
                <a:r>
                  <a:rPr lang="zh-CN" altLang="en-US" sz="1400" b="0" dirty="0">
                    <a:latin typeface="微软雅黑" panose="020B0503020204020204" charset="-122"/>
                    <a:ea typeface="微软雅黑" panose="020B0503020204020204" charset="-122"/>
                    <a:cs typeface="+mn-ea"/>
                    <a:sym typeface="微软雅黑" panose="020B0503020204020204" charset="-122"/>
                  </a:rPr>
                  <a:t>审核单位是省级教育行政部门</a:t>
                </a:r>
                <a:endParaRPr lang="en-US" altLang="zh-CN" sz="1400" b="0" dirty="0">
                  <a:latin typeface="微软雅黑" panose="020B0503020204020204" charset="-122"/>
                  <a:ea typeface="微软雅黑" panose="020B0503020204020204" charset="-122"/>
                  <a:cs typeface="+mn-ea"/>
                  <a:sym typeface="微软雅黑" panose="020B0503020204020204" charset="-122"/>
                </a:endParaRPr>
              </a:p>
            </p:txBody>
          </p:sp>
          <p:sp>
            <p:nvSpPr>
              <p:cNvPr id="16" name="ïšľíde"/>
              <p:cNvSpPr txBox="1"/>
              <p:nvPr/>
            </p:nvSpPr>
            <p:spPr bwMode="auto">
              <a:xfrm>
                <a:off x="7436252" y="1446318"/>
                <a:ext cx="2234773" cy="40730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90000" tIns="46800" rIns="90000" bIns="46800" anchor="ctr"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eaLnBrk="1" hangingPunct="1">
                  <a:lnSpc>
                    <a:spcPct val="100000"/>
                  </a:lnSpc>
                  <a:spcBef>
                    <a:spcPct val="0"/>
                  </a:spcBef>
                  <a:buFontTx/>
                  <a:buNone/>
                </a:pPr>
                <a:r>
                  <a:rPr lang="zh-CN" altLang="en-US" b="1" dirty="0">
                    <a:latin typeface="微软雅黑" panose="020B0503020204020204" charset="-122"/>
                    <a:ea typeface="微软雅黑" panose="020B0503020204020204" charset="-122"/>
                    <a:cs typeface="+mn-ea"/>
                    <a:sym typeface="微软雅黑" panose="020B0503020204020204" charset="-122"/>
                  </a:rPr>
                  <a:t>等待申报审核</a:t>
                </a:r>
                <a:endParaRPr lang="en-US" altLang="zh-CN" b="1" dirty="0">
                  <a:latin typeface="微软雅黑" panose="020B0503020204020204" charset="-122"/>
                  <a:ea typeface="微软雅黑" panose="020B0503020204020204" charset="-122"/>
                  <a:cs typeface="+mn-ea"/>
                  <a:sym typeface="微软雅黑" panose="020B0503020204020204" charset="-122"/>
                </a:endParaRPr>
              </a:p>
            </p:txBody>
          </p:sp>
        </p:grpSp>
      </p:grpSp>
      <p:sp>
        <p:nvSpPr>
          <p:cNvPr id="25" name="íśľíḍe"/>
          <p:cNvSpPr/>
          <p:nvPr/>
        </p:nvSpPr>
        <p:spPr bwMode="auto">
          <a:xfrm>
            <a:off x="2373861" y="6289220"/>
            <a:ext cx="6497254" cy="407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defTabSz="914400">
              <a:lnSpc>
                <a:spcPct val="110000"/>
              </a:lnSpc>
            </a:pPr>
            <a:r>
              <a:rPr lang="zh-CN" altLang="en-US" sz="1400" dirty="0">
                <a:solidFill>
                  <a:srgbClr val="FF0000"/>
                </a:solidFill>
                <a:latin typeface="微软雅黑" panose="020B0503020204020204" charset="-122"/>
                <a:ea typeface="微软雅黑" panose="020B0503020204020204" charset="-122"/>
                <a:cs typeface="+mn-ea"/>
                <a:sym typeface="微软雅黑" panose="020B0503020204020204" charset="-122"/>
              </a:rPr>
              <a:t>详细操作说明请阅读教育部</a:t>
            </a:r>
            <a:r>
              <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a:t>
            </a:r>
            <a:r>
              <a:rPr lang="zh-CN" altLang="en-US" sz="1400" dirty="0">
                <a:solidFill>
                  <a:srgbClr val="FF0000"/>
                </a:solidFill>
                <a:latin typeface="微软雅黑" panose="020B0503020204020204" charset="-122"/>
                <a:ea typeface="微软雅黑" panose="020B0503020204020204" charset="-122"/>
                <a:cs typeface="+mn-ea"/>
                <a:sym typeface="微软雅黑" panose="020B0503020204020204" charset="-122"/>
              </a:rPr>
              <a:t>试点院校申报系统操作手册</a:t>
            </a:r>
            <a:r>
              <a:rPr lang="en-GB"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v1.2</a:t>
            </a:r>
            <a:r>
              <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rPr>
              <a:t>》</a:t>
            </a:r>
            <a:endParaRPr lang="en-US" altLang="zh-CN" sz="1400" dirty="0">
              <a:solidFill>
                <a:srgbClr val="FF0000"/>
              </a:solidFill>
              <a:latin typeface="微软雅黑" panose="020B0503020204020204" charset="-122"/>
              <a:ea typeface="微软雅黑" panose="020B0503020204020204" charset="-122"/>
              <a:cs typeface="+mn-ea"/>
              <a:sym typeface="微软雅黑" panose="020B0503020204020204" charset="-122"/>
            </a:endParaRPr>
          </a:p>
        </p:txBody>
      </p:sp>
      <p:pic>
        <p:nvPicPr>
          <p:cNvPr id="27" name="Picture 26" descr="管会 logo 1"/>
          <p:cNvPicPr>
            <a:picLocks noChangeAspect="1"/>
          </p:cNvPicPr>
          <p:nvPr/>
        </p:nvPicPr>
        <p:blipFill>
          <a:blip r:embed="rId3"/>
          <a:stretch>
            <a:fillRect/>
          </a:stretch>
        </p:blipFill>
        <p:spPr>
          <a:xfrm>
            <a:off x="10641965" y="365125"/>
            <a:ext cx="1193800" cy="401955"/>
          </a:xfrm>
          <a:prstGeom prst="rect">
            <a:avLst/>
          </a:prstGeom>
        </p:spPr>
      </p:pic>
    </p:spTree>
    <p:custDataLst>
      <p:tags r:id="rId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latin typeface="微软雅黑" panose="020B0503020204020204" charset="-122"/>
                <a:ea typeface="微软雅黑" panose="020B0503020204020204" charset="-122"/>
                <a:sym typeface="微软雅黑" panose="020B0503020204020204" charset="-122"/>
              </a:rPr>
              <a:t>教材</a:t>
            </a:r>
            <a:endParaRPr kumimoji="1" lang="zh-CN" altLang="en-US" dirty="0">
              <a:latin typeface="微软雅黑" panose="020B0503020204020204" charset="-122"/>
              <a:ea typeface="微软雅黑" panose="020B0503020204020204" charset="-122"/>
              <a:sym typeface="微软雅黑" panose="020B0503020204020204" charset="-122"/>
            </a:endParaRPr>
          </a:p>
        </p:txBody>
      </p:sp>
      <p:sp>
        <p:nvSpPr>
          <p:cNvPr id="3" name="文本框 7"/>
          <p:cNvSpPr txBox="1">
            <a:spLocks noChangeArrowheads="1"/>
          </p:cNvSpPr>
          <p:nvPr/>
        </p:nvSpPr>
        <p:spPr bwMode="auto">
          <a:xfrm>
            <a:off x="2024063" y="2924944"/>
            <a:ext cx="2527300"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b="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sz="4000" b="1" dirty="0">
                <a:sym typeface="微软雅黑" panose="020B0503020204020204" charset="-122"/>
              </a:rPr>
              <a:t>新技术</a:t>
            </a:r>
            <a:endParaRPr lang="zh-CN" altLang="en-US" sz="4000" b="1" dirty="0">
              <a:sym typeface="微软雅黑" panose="020B0503020204020204" charset="-122"/>
            </a:endParaRPr>
          </a:p>
        </p:txBody>
      </p:sp>
      <p:sp>
        <p:nvSpPr>
          <p:cNvPr id="4" name="文本框 7"/>
          <p:cNvSpPr txBox="1">
            <a:spLocks noChangeArrowheads="1"/>
          </p:cNvSpPr>
          <p:nvPr/>
        </p:nvSpPr>
        <p:spPr bwMode="auto">
          <a:xfrm>
            <a:off x="4832350" y="2924944"/>
            <a:ext cx="2527300" cy="1346200"/>
          </a:xfrm>
          <a:prstGeom prst="rect">
            <a:avLst/>
          </a:prstGeom>
          <a:solidFill>
            <a:srgbClr val="FF0000"/>
          </a:solidFill>
          <a:ln>
            <a:noFill/>
          </a:ln>
        </p:spPr>
        <p:txBody>
          <a:bodyPr anchor="ctr" anchorCtr="1"/>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50000"/>
              </a:lnSpc>
              <a:spcBef>
                <a:spcPct val="0"/>
              </a:spcBef>
              <a:buClrTx/>
              <a:buFontTx/>
              <a:buNone/>
            </a:pPr>
            <a:r>
              <a:rPr lang="zh-CN" altLang="en-US" sz="4000" dirty="0">
                <a:solidFill>
                  <a:schemeClr val="bg1"/>
                </a:solidFill>
                <a:latin typeface="微软雅黑" panose="020B0503020204020204" charset="-122"/>
                <a:ea typeface="微软雅黑" panose="020B0503020204020204" charset="-122"/>
                <a:sym typeface="微软雅黑" panose="020B0503020204020204" charset="-122"/>
              </a:rPr>
              <a:t>校企合作</a:t>
            </a:r>
            <a:endParaRPr lang="zh-CN" altLang="en-US" sz="4000" dirty="0">
              <a:solidFill>
                <a:schemeClr val="bg1"/>
              </a:solidFill>
              <a:latin typeface="微软雅黑" panose="020B0503020204020204" charset="-122"/>
              <a:ea typeface="微软雅黑" panose="020B0503020204020204" charset="-122"/>
              <a:sym typeface="微软雅黑" panose="020B0503020204020204" charset="-122"/>
            </a:endParaRPr>
          </a:p>
        </p:txBody>
      </p:sp>
      <p:sp>
        <p:nvSpPr>
          <p:cNvPr id="5" name="文本框 5"/>
          <p:cNvSpPr txBox="1">
            <a:spLocks noChangeArrowheads="1"/>
          </p:cNvSpPr>
          <p:nvPr/>
        </p:nvSpPr>
        <p:spPr bwMode="auto">
          <a:xfrm>
            <a:off x="7640638" y="2924944"/>
            <a:ext cx="2527300" cy="1366838"/>
          </a:xfrm>
          <a:prstGeom prst="rect">
            <a:avLst/>
          </a:prstGeom>
          <a:solidFill>
            <a:srgbClr val="FF0000"/>
          </a:solidFill>
          <a:ln>
            <a:noFill/>
          </a:ln>
        </p:spPr>
        <p:txBody>
          <a:bodyPr anchor="ctr" anchorCtr="1"/>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50000"/>
              </a:lnSpc>
              <a:spcBef>
                <a:spcPct val="0"/>
              </a:spcBef>
              <a:buClrTx/>
              <a:buFontTx/>
              <a:buNone/>
            </a:pPr>
            <a:r>
              <a:rPr lang="zh-CN" altLang="en-US" sz="4000" dirty="0">
                <a:solidFill>
                  <a:schemeClr val="bg1"/>
                </a:solidFill>
                <a:latin typeface="微软雅黑" panose="020B0503020204020204" charset="-122"/>
                <a:ea typeface="微软雅黑" panose="020B0503020204020204" charset="-122"/>
                <a:sym typeface="微软雅黑" panose="020B0503020204020204" charset="-122"/>
              </a:rPr>
              <a:t>活页式</a:t>
            </a:r>
            <a:endParaRPr lang="zh-CN" altLang="en-US" sz="4000" dirty="0">
              <a:solidFill>
                <a:schemeClr val="bg1"/>
              </a:solidFill>
              <a:latin typeface="微软雅黑" panose="020B0503020204020204" charset="-122"/>
              <a:ea typeface="微软雅黑" panose="020B0503020204020204" charset="-122"/>
              <a:sym typeface="微软雅黑" panose="020B0503020204020204" charset="-122"/>
            </a:endParaRPr>
          </a:p>
        </p:txBody>
      </p:sp>
      <p:pic>
        <p:nvPicPr>
          <p:cNvPr id="6" name="Picture 5"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latin typeface="微软雅黑" panose="020B0503020204020204" charset="-122"/>
                <a:ea typeface="微软雅黑" panose="020B0503020204020204" charset="-122"/>
                <a:sym typeface="微软雅黑" panose="020B0503020204020204" charset="-122"/>
              </a:rPr>
              <a:t>教材规划</a:t>
            </a:r>
            <a:endParaRPr kumimoji="1" lang="zh-CN" altLang="en-US" dirty="0">
              <a:latin typeface="微软雅黑" panose="020B0503020204020204" charset="-122"/>
              <a:ea typeface="微软雅黑" panose="020B0503020204020204" charset="-122"/>
              <a:sym typeface="微软雅黑" panose="020B0503020204020204" charset="-122"/>
            </a:endParaRPr>
          </a:p>
        </p:txBody>
      </p:sp>
      <p:sp>
        <p:nvSpPr>
          <p:cNvPr id="4" name="文本框 7"/>
          <p:cNvSpPr txBox="1">
            <a:spLocks noChangeArrowheads="1"/>
          </p:cNvSpPr>
          <p:nvPr/>
        </p:nvSpPr>
        <p:spPr bwMode="auto">
          <a:xfrm>
            <a:off x="1919561" y="3303652"/>
            <a:ext cx="2527300"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b="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b="1" dirty="0">
                <a:sym typeface="微软雅黑" panose="020B0503020204020204" charset="-122"/>
              </a:rPr>
              <a:t>初级实训</a:t>
            </a:r>
            <a:endParaRPr lang="zh-CN" altLang="en-US" b="1" dirty="0">
              <a:sym typeface="微软雅黑" panose="020B0503020204020204" charset="-122"/>
            </a:endParaRPr>
          </a:p>
        </p:txBody>
      </p:sp>
      <p:sp>
        <p:nvSpPr>
          <p:cNvPr id="5" name="文本框 7"/>
          <p:cNvSpPr txBox="1">
            <a:spLocks noChangeArrowheads="1"/>
          </p:cNvSpPr>
          <p:nvPr/>
        </p:nvSpPr>
        <p:spPr bwMode="auto">
          <a:xfrm>
            <a:off x="4727848" y="3303652"/>
            <a:ext cx="2527300"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dirty="0">
                <a:sym typeface="微软雅黑" panose="020B0503020204020204" charset="-122"/>
              </a:rPr>
              <a:t>中级实训</a:t>
            </a:r>
            <a:endParaRPr lang="zh-CN" altLang="en-US" dirty="0">
              <a:sym typeface="微软雅黑" panose="020B0503020204020204" charset="-122"/>
            </a:endParaRPr>
          </a:p>
        </p:txBody>
      </p:sp>
      <p:sp>
        <p:nvSpPr>
          <p:cNvPr id="6" name="文本框 5"/>
          <p:cNvSpPr txBox="1">
            <a:spLocks noChangeArrowheads="1"/>
          </p:cNvSpPr>
          <p:nvPr/>
        </p:nvSpPr>
        <p:spPr bwMode="auto">
          <a:xfrm>
            <a:off x="7536136" y="3303652"/>
            <a:ext cx="2527300" cy="136683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400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sz="3200" dirty="0">
                <a:sym typeface="微软雅黑" panose="020B0503020204020204" charset="-122"/>
              </a:rPr>
              <a:t>高级实训</a:t>
            </a:r>
            <a:endParaRPr lang="zh-CN" altLang="en-US" sz="3200" dirty="0">
              <a:sym typeface="微软雅黑" panose="020B0503020204020204" charset="-122"/>
            </a:endParaRPr>
          </a:p>
        </p:txBody>
      </p:sp>
      <p:sp>
        <p:nvSpPr>
          <p:cNvPr id="7" name="文本框 7"/>
          <p:cNvSpPr txBox="1">
            <a:spLocks noChangeArrowheads="1"/>
          </p:cNvSpPr>
          <p:nvPr/>
        </p:nvSpPr>
        <p:spPr bwMode="auto">
          <a:xfrm>
            <a:off x="1919561" y="1644184"/>
            <a:ext cx="2527300"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b="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b="1" dirty="0">
                <a:sym typeface="微软雅黑" panose="020B0503020204020204" charset="-122"/>
              </a:rPr>
              <a:t>初级</a:t>
            </a:r>
            <a:endParaRPr lang="zh-CN" altLang="en-US" b="1" dirty="0">
              <a:sym typeface="微软雅黑" panose="020B0503020204020204" charset="-122"/>
            </a:endParaRPr>
          </a:p>
        </p:txBody>
      </p:sp>
      <p:sp>
        <p:nvSpPr>
          <p:cNvPr id="8" name="文本框 7"/>
          <p:cNvSpPr txBox="1">
            <a:spLocks noChangeArrowheads="1"/>
          </p:cNvSpPr>
          <p:nvPr/>
        </p:nvSpPr>
        <p:spPr bwMode="auto">
          <a:xfrm>
            <a:off x="4727848" y="1644184"/>
            <a:ext cx="2527300"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dirty="0">
                <a:sym typeface="微软雅黑" panose="020B0503020204020204" charset="-122"/>
              </a:rPr>
              <a:t>中级</a:t>
            </a:r>
            <a:endParaRPr lang="zh-CN" altLang="en-US" dirty="0">
              <a:sym typeface="微软雅黑" panose="020B0503020204020204" charset="-122"/>
            </a:endParaRPr>
          </a:p>
        </p:txBody>
      </p:sp>
      <p:sp>
        <p:nvSpPr>
          <p:cNvPr id="9" name="文本框 5"/>
          <p:cNvSpPr txBox="1">
            <a:spLocks noChangeArrowheads="1"/>
          </p:cNvSpPr>
          <p:nvPr/>
        </p:nvSpPr>
        <p:spPr bwMode="auto">
          <a:xfrm>
            <a:off x="7536136" y="1644184"/>
            <a:ext cx="2527300" cy="136683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400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sz="3200" dirty="0">
                <a:sym typeface="微软雅黑" panose="020B0503020204020204" charset="-122"/>
              </a:rPr>
              <a:t>高级</a:t>
            </a:r>
            <a:endParaRPr lang="zh-CN" altLang="en-US" sz="3200" dirty="0">
              <a:sym typeface="微软雅黑" panose="020B0503020204020204" charset="-122"/>
            </a:endParaRPr>
          </a:p>
        </p:txBody>
      </p:sp>
      <p:sp>
        <p:nvSpPr>
          <p:cNvPr id="10" name="文本框 7"/>
          <p:cNvSpPr txBox="1">
            <a:spLocks noChangeArrowheads="1"/>
          </p:cNvSpPr>
          <p:nvPr/>
        </p:nvSpPr>
        <p:spPr bwMode="auto">
          <a:xfrm>
            <a:off x="1919560" y="4963120"/>
            <a:ext cx="8143875" cy="134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defPPr>
              <a:defRPr lang="en-US"/>
            </a:defPPr>
            <a:lvl1pPr algn="ctr">
              <a:lnSpc>
                <a:spcPct val="150000"/>
              </a:lnSpc>
              <a:buClrTx/>
              <a:buFontTx/>
              <a:buNone/>
              <a:defRPr sz="3200" b="0">
                <a:solidFill>
                  <a:schemeClr val="bg1"/>
                </a:solidFill>
                <a:latin typeface="微软雅黑" panose="020B0503020204020204" charset="-122"/>
                <a:ea typeface="微软雅黑" panose="020B0503020204020204" charset="-122"/>
              </a:defRPr>
            </a:lvl1pPr>
            <a:lvl2pPr marL="742950" indent="-285750">
              <a:spcBef>
                <a:spcPct val="20000"/>
              </a:spcBef>
              <a:buClr>
                <a:schemeClr val="accent1"/>
              </a:buClr>
              <a:buFont typeface="Wingdings" panose="05000000000000000000" pitchFamily="2" charset="2"/>
              <a:buChar char="§"/>
              <a:defRPr sz="2800"/>
            </a:lvl2pPr>
            <a:lvl3pPr marL="1143000" indent="-228600">
              <a:spcBef>
                <a:spcPct val="20000"/>
              </a:spcBef>
              <a:buClr>
                <a:schemeClr val="tx1"/>
              </a:buClr>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zh-CN" altLang="en-US" b="1" dirty="0">
                <a:sym typeface="微软雅黑" panose="020B0503020204020204" charset="-122"/>
              </a:rPr>
              <a:t>理论</a:t>
            </a:r>
            <a:r>
              <a:rPr lang="en-US" altLang="zh-CN" b="1" dirty="0">
                <a:sym typeface="微软雅黑" panose="020B0503020204020204" charset="-122"/>
              </a:rPr>
              <a:t>+</a:t>
            </a:r>
            <a:r>
              <a:rPr lang="zh-CN" altLang="en-US" b="1" dirty="0">
                <a:sym typeface="微软雅黑" panose="020B0503020204020204" charset="-122"/>
              </a:rPr>
              <a:t>实训</a:t>
            </a:r>
            <a:endParaRPr lang="zh-CN" altLang="en-US" b="1" dirty="0">
              <a:sym typeface="微软雅黑" panose="020B0503020204020204" charset="-122"/>
            </a:endParaRPr>
          </a:p>
        </p:txBody>
      </p:sp>
      <p:pic>
        <p:nvPicPr>
          <p:cNvPr id="3" name="Picture 2" descr="管会 logo 1"/>
          <p:cNvPicPr>
            <a:picLocks noChangeAspect="1"/>
          </p:cNvPicPr>
          <p:nvPr/>
        </p:nvPicPr>
        <p:blipFill>
          <a:blip r:embed="rId1"/>
          <a:stretch>
            <a:fillRect/>
          </a:stretch>
        </p:blipFill>
        <p:spPr>
          <a:xfrm>
            <a:off x="10641965" y="365125"/>
            <a:ext cx="1193800" cy="40195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sym typeface="微软雅黑" panose="020B0503020204020204" charset="-122"/>
              </a:rPr>
              <a:t>云课程服务平台</a:t>
            </a:r>
            <a:endParaRPr lang="zh-CN" altLang="en-US" dirty="0">
              <a:latin typeface="微软雅黑" panose="020B0503020204020204" charset="-122"/>
              <a:ea typeface="微软雅黑" panose="020B0503020204020204" charset="-122"/>
              <a:sym typeface="微软雅黑" panose="020B0503020204020204" charset="-122"/>
            </a:endParaRPr>
          </a:p>
        </p:txBody>
      </p:sp>
      <p:sp>
        <p:nvSpPr>
          <p:cNvPr id="3" name="矩形 2"/>
          <p:cNvSpPr/>
          <p:nvPr/>
        </p:nvSpPr>
        <p:spPr>
          <a:xfrm>
            <a:off x="1349406" y="2716567"/>
            <a:ext cx="2059619" cy="11097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微软雅黑" panose="020B0503020204020204" charset="-122"/>
                <a:ea typeface="微软雅黑" panose="020B0503020204020204" charset="-122"/>
                <a:sym typeface="微软雅黑" panose="020B0503020204020204" charset="-122"/>
              </a:rPr>
              <a:t>老师</a:t>
            </a:r>
            <a:endParaRPr lang="zh-CN" altLang="en-US" sz="3200" dirty="0">
              <a:latin typeface="微软雅黑" panose="020B0503020204020204" charset="-122"/>
              <a:ea typeface="微软雅黑" panose="020B0503020204020204" charset="-122"/>
              <a:sym typeface="微软雅黑" panose="020B0503020204020204" charset="-122"/>
            </a:endParaRPr>
          </a:p>
        </p:txBody>
      </p:sp>
      <p:sp>
        <p:nvSpPr>
          <p:cNvPr id="4" name="矩形 3"/>
          <p:cNvSpPr/>
          <p:nvPr/>
        </p:nvSpPr>
        <p:spPr>
          <a:xfrm>
            <a:off x="4546847" y="2716567"/>
            <a:ext cx="2059619" cy="110970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微软雅黑" panose="020B0503020204020204" charset="-122"/>
                <a:ea typeface="微软雅黑" panose="020B0503020204020204" charset="-122"/>
                <a:sym typeface="微软雅黑" panose="020B0503020204020204" charset="-122"/>
              </a:rPr>
              <a:t>云课程</a:t>
            </a:r>
            <a:endParaRPr lang="zh-CN" altLang="en-US" sz="3200" dirty="0">
              <a:latin typeface="微软雅黑" panose="020B0503020204020204" charset="-122"/>
              <a:ea typeface="微软雅黑" panose="020B0503020204020204" charset="-122"/>
              <a:sym typeface="微软雅黑" panose="020B0503020204020204" charset="-122"/>
            </a:endParaRPr>
          </a:p>
        </p:txBody>
      </p:sp>
      <p:sp>
        <p:nvSpPr>
          <p:cNvPr id="5" name="矩形 4"/>
          <p:cNvSpPr/>
          <p:nvPr/>
        </p:nvSpPr>
        <p:spPr>
          <a:xfrm>
            <a:off x="8081639" y="2716567"/>
            <a:ext cx="2059619" cy="11097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微软雅黑" panose="020B0503020204020204" charset="-122"/>
                <a:ea typeface="微软雅黑" panose="020B0503020204020204" charset="-122"/>
                <a:sym typeface="微软雅黑" panose="020B0503020204020204" charset="-122"/>
              </a:rPr>
              <a:t>学生</a:t>
            </a:r>
            <a:endParaRPr lang="zh-CN" altLang="en-US" sz="3200" dirty="0">
              <a:latin typeface="微软雅黑" panose="020B0503020204020204" charset="-122"/>
              <a:ea typeface="微软雅黑" panose="020B0503020204020204" charset="-122"/>
              <a:sym typeface="微软雅黑" panose="020B0503020204020204" charset="-122"/>
            </a:endParaRPr>
          </a:p>
        </p:txBody>
      </p:sp>
      <p:sp>
        <p:nvSpPr>
          <p:cNvPr id="9" name="recycle_25115"/>
          <p:cNvSpPr>
            <a:spLocks noChangeAspect="1"/>
          </p:cNvSpPr>
          <p:nvPr/>
        </p:nvSpPr>
        <p:spPr bwMode="auto">
          <a:xfrm>
            <a:off x="3753299" y="3044259"/>
            <a:ext cx="449273" cy="609685"/>
          </a:xfrm>
          <a:custGeom>
            <a:avLst/>
            <a:gdLst>
              <a:gd name="connsiteX0" fmla="*/ 7377 w 442142"/>
              <a:gd name="connsiteY0" fmla="*/ 328339 h 600007"/>
              <a:gd name="connsiteX1" fmla="*/ 9221 w 442142"/>
              <a:gd name="connsiteY1" fmla="*/ 328339 h 600007"/>
              <a:gd name="connsiteX2" fmla="*/ 17520 w 442142"/>
              <a:gd name="connsiteY2" fmla="*/ 333863 h 600007"/>
              <a:gd name="connsiteX3" fmla="*/ 142921 w 442142"/>
              <a:gd name="connsiteY3" fmla="*/ 406598 h 600007"/>
              <a:gd name="connsiteX4" fmla="*/ 217608 w 442142"/>
              <a:gd name="connsiteY4" fmla="*/ 410741 h 600007"/>
              <a:gd name="connsiteX5" fmla="*/ 217608 w 442142"/>
              <a:gd name="connsiteY5" fmla="*/ 337546 h 600007"/>
              <a:gd name="connsiteX6" fmla="*/ 222218 w 442142"/>
              <a:gd name="connsiteY6" fmla="*/ 329259 h 600007"/>
              <a:gd name="connsiteX7" fmla="*/ 231439 w 442142"/>
              <a:gd name="connsiteY7" fmla="*/ 330180 h 600007"/>
              <a:gd name="connsiteX8" fmla="*/ 420002 w 442142"/>
              <a:gd name="connsiteY8" fmla="*/ 456776 h 600007"/>
              <a:gd name="connsiteX9" fmla="*/ 424151 w 442142"/>
              <a:gd name="connsiteY9" fmla="*/ 464141 h 600007"/>
              <a:gd name="connsiteX10" fmla="*/ 420002 w 442142"/>
              <a:gd name="connsiteY10" fmla="*/ 471967 h 600007"/>
              <a:gd name="connsiteX11" fmla="*/ 231439 w 442142"/>
              <a:gd name="connsiteY11" fmla="*/ 598563 h 600007"/>
              <a:gd name="connsiteX12" fmla="*/ 222218 w 442142"/>
              <a:gd name="connsiteY12" fmla="*/ 599023 h 600007"/>
              <a:gd name="connsiteX13" fmla="*/ 217608 w 442142"/>
              <a:gd name="connsiteY13" fmla="*/ 590737 h 600007"/>
              <a:gd name="connsiteX14" fmla="*/ 217608 w 442142"/>
              <a:gd name="connsiteY14" fmla="*/ 522605 h 600007"/>
              <a:gd name="connsiteX15" fmla="*/ 0 w 442142"/>
              <a:gd name="connsiteY15" fmla="*/ 337546 h 600007"/>
              <a:gd name="connsiteX16" fmla="*/ 7377 w 442142"/>
              <a:gd name="connsiteY16" fmla="*/ 328339 h 600007"/>
              <a:gd name="connsiteX17" fmla="*/ 219924 w 442142"/>
              <a:gd name="connsiteY17" fmla="*/ 984 h 600007"/>
              <a:gd name="connsiteX18" fmla="*/ 224534 w 442142"/>
              <a:gd name="connsiteY18" fmla="*/ 9270 h 600007"/>
              <a:gd name="connsiteX19" fmla="*/ 224534 w 442142"/>
              <a:gd name="connsiteY19" fmla="*/ 77402 h 600007"/>
              <a:gd name="connsiteX20" fmla="*/ 442142 w 442142"/>
              <a:gd name="connsiteY20" fmla="*/ 262461 h 600007"/>
              <a:gd name="connsiteX21" fmla="*/ 434766 w 442142"/>
              <a:gd name="connsiteY21" fmla="*/ 271208 h 600007"/>
              <a:gd name="connsiteX22" fmla="*/ 432922 w 442142"/>
              <a:gd name="connsiteY22" fmla="*/ 271668 h 600007"/>
              <a:gd name="connsiteX23" fmla="*/ 424623 w 442142"/>
              <a:gd name="connsiteY23" fmla="*/ 266144 h 600007"/>
              <a:gd name="connsiteX24" fmla="*/ 299222 w 442142"/>
              <a:gd name="connsiteY24" fmla="*/ 192949 h 600007"/>
              <a:gd name="connsiteX25" fmla="*/ 224534 w 442142"/>
              <a:gd name="connsiteY25" fmla="*/ 189266 h 600007"/>
              <a:gd name="connsiteX26" fmla="*/ 224534 w 442142"/>
              <a:gd name="connsiteY26" fmla="*/ 262461 h 600007"/>
              <a:gd name="connsiteX27" fmla="*/ 219924 w 442142"/>
              <a:gd name="connsiteY27" fmla="*/ 270748 h 600007"/>
              <a:gd name="connsiteX28" fmla="*/ 210242 w 442142"/>
              <a:gd name="connsiteY28" fmla="*/ 269827 h 600007"/>
              <a:gd name="connsiteX29" fmla="*/ 22141 w 442142"/>
              <a:gd name="connsiteY29" fmla="*/ 143231 h 600007"/>
              <a:gd name="connsiteX30" fmla="*/ 17991 w 442142"/>
              <a:gd name="connsiteY30" fmla="*/ 135866 h 600007"/>
              <a:gd name="connsiteX31" fmla="*/ 22141 w 442142"/>
              <a:gd name="connsiteY31" fmla="*/ 128500 h 600007"/>
              <a:gd name="connsiteX32" fmla="*/ 210703 w 442142"/>
              <a:gd name="connsiteY32" fmla="*/ 1444 h 600007"/>
              <a:gd name="connsiteX33" fmla="*/ 219924 w 442142"/>
              <a:gd name="connsiteY33" fmla="*/ 984 h 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42142" h="600007">
                <a:moveTo>
                  <a:pt x="7377" y="328339"/>
                </a:moveTo>
                <a:cubicBezTo>
                  <a:pt x="7838" y="328339"/>
                  <a:pt x="8760" y="328339"/>
                  <a:pt x="9221" y="328339"/>
                </a:cubicBezTo>
                <a:cubicBezTo>
                  <a:pt x="12909" y="328339"/>
                  <a:pt x="16136" y="330640"/>
                  <a:pt x="17520" y="333863"/>
                </a:cubicBezTo>
                <a:cubicBezTo>
                  <a:pt x="18442" y="336625"/>
                  <a:pt x="44721" y="395089"/>
                  <a:pt x="142921" y="406598"/>
                </a:cubicBezTo>
                <a:cubicBezTo>
                  <a:pt x="163206" y="409360"/>
                  <a:pt x="187641" y="410281"/>
                  <a:pt x="217608" y="410741"/>
                </a:cubicBezTo>
                <a:lnTo>
                  <a:pt x="217608" y="337546"/>
                </a:lnTo>
                <a:cubicBezTo>
                  <a:pt x="217608" y="334323"/>
                  <a:pt x="219452" y="331101"/>
                  <a:pt x="222218" y="329259"/>
                </a:cubicBezTo>
                <a:cubicBezTo>
                  <a:pt x="225446" y="327878"/>
                  <a:pt x="229134" y="327878"/>
                  <a:pt x="231439" y="330180"/>
                </a:cubicBezTo>
                <a:lnTo>
                  <a:pt x="420002" y="456776"/>
                </a:lnTo>
                <a:cubicBezTo>
                  <a:pt x="422768" y="458157"/>
                  <a:pt x="424151" y="460919"/>
                  <a:pt x="424151" y="464141"/>
                </a:cubicBezTo>
                <a:cubicBezTo>
                  <a:pt x="424151" y="467364"/>
                  <a:pt x="422768" y="470126"/>
                  <a:pt x="420002" y="471967"/>
                </a:cubicBezTo>
                <a:lnTo>
                  <a:pt x="231439" y="598563"/>
                </a:lnTo>
                <a:cubicBezTo>
                  <a:pt x="228673" y="600404"/>
                  <a:pt x="225446" y="600404"/>
                  <a:pt x="222218" y="599023"/>
                </a:cubicBezTo>
                <a:cubicBezTo>
                  <a:pt x="218991" y="597182"/>
                  <a:pt x="217608" y="593959"/>
                  <a:pt x="217608" y="590737"/>
                </a:cubicBezTo>
                <a:lnTo>
                  <a:pt x="217608" y="522605"/>
                </a:lnTo>
                <a:cubicBezTo>
                  <a:pt x="176576" y="517542"/>
                  <a:pt x="0" y="485778"/>
                  <a:pt x="0" y="337546"/>
                </a:cubicBezTo>
                <a:cubicBezTo>
                  <a:pt x="0" y="332942"/>
                  <a:pt x="3227" y="329259"/>
                  <a:pt x="7377" y="328339"/>
                </a:cubicBezTo>
                <a:close/>
                <a:moveTo>
                  <a:pt x="219924" y="984"/>
                </a:moveTo>
                <a:cubicBezTo>
                  <a:pt x="222690" y="2825"/>
                  <a:pt x="224534" y="5587"/>
                  <a:pt x="224534" y="9270"/>
                </a:cubicBezTo>
                <a:lnTo>
                  <a:pt x="224534" y="77402"/>
                </a:lnTo>
                <a:cubicBezTo>
                  <a:pt x="265566" y="82465"/>
                  <a:pt x="442142" y="114229"/>
                  <a:pt x="442142" y="262461"/>
                </a:cubicBezTo>
                <a:cubicBezTo>
                  <a:pt x="442142" y="267065"/>
                  <a:pt x="438915" y="270748"/>
                  <a:pt x="434766" y="271208"/>
                </a:cubicBezTo>
                <a:cubicBezTo>
                  <a:pt x="434305" y="271668"/>
                  <a:pt x="433383" y="271668"/>
                  <a:pt x="432922" y="271668"/>
                </a:cubicBezTo>
                <a:cubicBezTo>
                  <a:pt x="429233" y="271668"/>
                  <a:pt x="426006" y="269367"/>
                  <a:pt x="424623" y="266144"/>
                </a:cubicBezTo>
                <a:cubicBezTo>
                  <a:pt x="423701" y="263382"/>
                  <a:pt x="397422" y="204918"/>
                  <a:pt x="299222" y="192949"/>
                </a:cubicBezTo>
                <a:cubicBezTo>
                  <a:pt x="278936" y="190647"/>
                  <a:pt x="254502" y="189266"/>
                  <a:pt x="224534" y="189266"/>
                </a:cubicBezTo>
                <a:lnTo>
                  <a:pt x="224534" y="262461"/>
                </a:lnTo>
                <a:cubicBezTo>
                  <a:pt x="224534" y="265684"/>
                  <a:pt x="222690" y="268906"/>
                  <a:pt x="219924" y="270748"/>
                </a:cubicBezTo>
                <a:cubicBezTo>
                  <a:pt x="216697" y="272129"/>
                  <a:pt x="213470" y="271668"/>
                  <a:pt x="210242" y="269827"/>
                </a:cubicBezTo>
                <a:lnTo>
                  <a:pt x="22141" y="143231"/>
                </a:lnTo>
                <a:cubicBezTo>
                  <a:pt x="19374" y="141850"/>
                  <a:pt x="17991" y="138628"/>
                  <a:pt x="17991" y="135866"/>
                </a:cubicBezTo>
                <a:cubicBezTo>
                  <a:pt x="17991" y="132643"/>
                  <a:pt x="19374" y="129881"/>
                  <a:pt x="22141" y="128500"/>
                </a:cubicBezTo>
                <a:lnTo>
                  <a:pt x="210703" y="1444"/>
                </a:lnTo>
                <a:cubicBezTo>
                  <a:pt x="213470" y="-397"/>
                  <a:pt x="216697" y="-397"/>
                  <a:pt x="219924" y="984"/>
                </a:cubicBezTo>
                <a:close/>
              </a:path>
            </a:pathLst>
          </a:custGeom>
          <a:solidFill>
            <a:schemeClr val="accent3"/>
          </a:solidFill>
          <a:ln>
            <a:noFill/>
          </a:ln>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10" name="recycle_25115"/>
          <p:cNvSpPr>
            <a:spLocks noChangeAspect="1"/>
          </p:cNvSpPr>
          <p:nvPr/>
        </p:nvSpPr>
        <p:spPr bwMode="auto">
          <a:xfrm>
            <a:off x="7060706" y="3044259"/>
            <a:ext cx="449273" cy="609685"/>
          </a:xfrm>
          <a:custGeom>
            <a:avLst/>
            <a:gdLst>
              <a:gd name="connsiteX0" fmla="*/ 7377 w 442142"/>
              <a:gd name="connsiteY0" fmla="*/ 328339 h 600007"/>
              <a:gd name="connsiteX1" fmla="*/ 9221 w 442142"/>
              <a:gd name="connsiteY1" fmla="*/ 328339 h 600007"/>
              <a:gd name="connsiteX2" fmla="*/ 17520 w 442142"/>
              <a:gd name="connsiteY2" fmla="*/ 333863 h 600007"/>
              <a:gd name="connsiteX3" fmla="*/ 142921 w 442142"/>
              <a:gd name="connsiteY3" fmla="*/ 406598 h 600007"/>
              <a:gd name="connsiteX4" fmla="*/ 217608 w 442142"/>
              <a:gd name="connsiteY4" fmla="*/ 410741 h 600007"/>
              <a:gd name="connsiteX5" fmla="*/ 217608 w 442142"/>
              <a:gd name="connsiteY5" fmla="*/ 337546 h 600007"/>
              <a:gd name="connsiteX6" fmla="*/ 222218 w 442142"/>
              <a:gd name="connsiteY6" fmla="*/ 329259 h 600007"/>
              <a:gd name="connsiteX7" fmla="*/ 231439 w 442142"/>
              <a:gd name="connsiteY7" fmla="*/ 330180 h 600007"/>
              <a:gd name="connsiteX8" fmla="*/ 420002 w 442142"/>
              <a:gd name="connsiteY8" fmla="*/ 456776 h 600007"/>
              <a:gd name="connsiteX9" fmla="*/ 424151 w 442142"/>
              <a:gd name="connsiteY9" fmla="*/ 464141 h 600007"/>
              <a:gd name="connsiteX10" fmla="*/ 420002 w 442142"/>
              <a:gd name="connsiteY10" fmla="*/ 471967 h 600007"/>
              <a:gd name="connsiteX11" fmla="*/ 231439 w 442142"/>
              <a:gd name="connsiteY11" fmla="*/ 598563 h 600007"/>
              <a:gd name="connsiteX12" fmla="*/ 222218 w 442142"/>
              <a:gd name="connsiteY12" fmla="*/ 599023 h 600007"/>
              <a:gd name="connsiteX13" fmla="*/ 217608 w 442142"/>
              <a:gd name="connsiteY13" fmla="*/ 590737 h 600007"/>
              <a:gd name="connsiteX14" fmla="*/ 217608 w 442142"/>
              <a:gd name="connsiteY14" fmla="*/ 522605 h 600007"/>
              <a:gd name="connsiteX15" fmla="*/ 0 w 442142"/>
              <a:gd name="connsiteY15" fmla="*/ 337546 h 600007"/>
              <a:gd name="connsiteX16" fmla="*/ 7377 w 442142"/>
              <a:gd name="connsiteY16" fmla="*/ 328339 h 600007"/>
              <a:gd name="connsiteX17" fmla="*/ 219924 w 442142"/>
              <a:gd name="connsiteY17" fmla="*/ 984 h 600007"/>
              <a:gd name="connsiteX18" fmla="*/ 224534 w 442142"/>
              <a:gd name="connsiteY18" fmla="*/ 9270 h 600007"/>
              <a:gd name="connsiteX19" fmla="*/ 224534 w 442142"/>
              <a:gd name="connsiteY19" fmla="*/ 77402 h 600007"/>
              <a:gd name="connsiteX20" fmla="*/ 442142 w 442142"/>
              <a:gd name="connsiteY20" fmla="*/ 262461 h 600007"/>
              <a:gd name="connsiteX21" fmla="*/ 434766 w 442142"/>
              <a:gd name="connsiteY21" fmla="*/ 271208 h 600007"/>
              <a:gd name="connsiteX22" fmla="*/ 432922 w 442142"/>
              <a:gd name="connsiteY22" fmla="*/ 271668 h 600007"/>
              <a:gd name="connsiteX23" fmla="*/ 424623 w 442142"/>
              <a:gd name="connsiteY23" fmla="*/ 266144 h 600007"/>
              <a:gd name="connsiteX24" fmla="*/ 299222 w 442142"/>
              <a:gd name="connsiteY24" fmla="*/ 192949 h 600007"/>
              <a:gd name="connsiteX25" fmla="*/ 224534 w 442142"/>
              <a:gd name="connsiteY25" fmla="*/ 189266 h 600007"/>
              <a:gd name="connsiteX26" fmla="*/ 224534 w 442142"/>
              <a:gd name="connsiteY26" fmla="*/ 262461 h 600007"/>
              <a:gd name="connsiteX27" fmla="*/ 219924 w 442142"/>
              <a:gd name="connsiteY27" fmla="*/ 270748 h 600007"/>
              <a:gd name="connsiteX28" fmla="*/ 210242 w 442142"/>
              <a:gd name="connsiteY28" fmla="*/ 269827 h 600007"/>
              <a:gd name="connsiteX29" fmla="*/ 22141 w 442142"/>
              <a:gd name="connsiteY29" fmla="*/ 143231 h 600007"/>
              <a:gd name="connsiteX30" fmla="*/ 17991 w 442142"/>
              <a:gd name="connsiteY30" fmla="*/ 135866 h 600007"/>
              <a:gd name="connsiteX31" fmla="*/ 22141 w 442142"/>
              <a:gd name="connsiteY31" fmla="*/ 128500 h 600007"/>
              <a:gd name="connsiteX32" fmla="*/ 210703 w 442142"/>
              <a:gd name="connsiteY32" fmla="*/ 1444 h 600007"/>
              <a:gd name="connsiteX33" fmla="*/ 219924 w 442142"/>
              <a:gd name="connsiteY33" fmla="*/ 984 h 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42142" h="600007">
                <a:moveTo>
                  <a:pt x="7377" y="328339"/>
                </a:moveTo>
                <a:cubicBezTo>
                  <a:pt x="7838" y="328339"/>
                  <a:pt x="8760" y="328339"/>
                  <a:pt x="9221" y="328339"/>
                </a:cubicBezTo>
                <a:cubicBezTo>
                  <a:pt x="12909" y="328339"/>
                  <a:pt x="16136" y="330640"/>
                  <a:pt x="17520" y="333863"/>
                </a:cubicBezTo>
                <a:cubicBezTo>
                  <a:pt x="18442" y="336625"/>
                  <a:pt x="44721" y="395089"/>
                  <a:pt x="142921" y="406598"/>
                </a:cubicBezTo>
                <a:cubicBezTo>
                  <a:pt x="163206" y="409360"/>
                  <a:pt x="187641" y="410281"/>
                  <a:pt x="217608" y="410741"/>
                </a:cubicBezTo>
                <a:lnTo>
                  <a:pt x="217608" y="337546"/>
                </a:lnTo>
                <a:cubicBezTo>
                  <a:pt x="217608" y="334323"/>
                  <a:pt x="219452" y="331101"/>
                  <a:pt x="222218" y="329259"/>
                </a:cubicBezTo>
                <a:cubicBezTo>
                  <a:pt x="225446" y="327878"/>
                  <a:pt x="229134" y="327878"/>
                  <a:pt x="231439" y="330180"/>
                </a:cubicBezTo>
                <a:lnTo>
                  <a:pt x="420002" y="456776"/>
                </a:lnTo>
                <a:cubicBezTo>
                  <a:pt x="422768" y="458157"/>
                  <a:pt x="424151" y="460919"/>
                  <a:pt x="424151" y="464141"/>
                </a:cubicBezTo>
                <a:cubicBezTo>
                  <a:pt x="424151" y="467364"/>
                  <a:pt x="422768" y="470126"/>
                  <a:pt x="420002" y="471967"/>
                </a:cubicBezTo>
                <a:lnTo>
                  <a:pt x="231439" y="598563"/>
                </a:lnTo>
                <a:cubicBezTo>
                  <a:pt x="228673" y="600404"/>
                  <a:pt x="225446" y="600404"/>
                  <a:pt x="222218" y="599023"/>
                </a:cubicBezTo>
                <a:cubicBezTo>
                  <a:pt x="218991" y="597182"/>
                  <a:pt x="217608" y="593959"/>
                  <a:pt x="217608" y="590737"/>
                </a:cubicBezTo>
                <a:lnTo>
                  <a:pt x="217608" y="522605"/>
                </a:lnTo>
                <a:cubicBezTo>
                  <a:pt x="176576" y="517542"/>
                  <a:pt x="0" y="485778"/>
                  <a:pt x="0" y="337546"/>
                </a:cubicBezTo>
                <a:cubicBezTo>
                  <a:pt x="0" y="332942"/>
                  <a:pt x="3227" y="329259"/>
                  <a:pt x="7377" y="328339"/>
                </a:cubicBezTo>
                <a:close/>
                <a:moveTo>
                  <a:pt x="219924" y="984"/>
                </a:moveTo>
                <a:cubicBezTo>
                  <a:pt x="222690" y="2825"/>
                  <a:pt x="224534" y="5587"/>
                  <a:pt x="224534" y="9270"/>
                </a:cubicBezTo>
                <a:lnTo>
                  <a:pt x="224534" y="77402"/>
                </a:lnTo>
                <a:cubicBezTo>
                  <a:pt x="265566" y="82465"/>
                  <a:pt x="442142" y="114229"/>
                  <a:pt x="442142" y="262461"/>
                </a:cubicBezTo>
                <a:cubicBezTo>
                  <a:pt x="442142" y="267065"/>
                  <a:pt x="438915" y="270748"/>
                  <a:pt x="434766" y="271208"/>
                </a:cubicBezTo>
                <a:cubicBezTo>
                  <a:pt x="434305" y="271668"/>
                  <a:pt x="433383" y="271668"/>
                  <a:pt x="432922" y="271668"/>
                </a:cubicBezTo>
                <a:cubicBezTo>
                  <a:pt x="429233" y="271668"/>
                  <a:pt x="426006" y="269367"/>
                  <a:pt x="424623" y="266144"/>
                </a:cubicBezTo>
                <a:cubicBezTo>
                  <a:pt x="423701" y="263382"/>
                  <a:pt x="397422" y="204918"/>
                  <a:pt x="299222" y="192949"/>
                </a:cubicBezTo>
                <a:cubicBezTo>
                  <a:pt x="278936" y="190647"/>
                  <a:pt x="254502" y="189266"/>
                  <a:pt x="224534" y="189266"/>
                </a:cubicBezTo>
                <a:lnTo>
                  <a:pt x="224534" y="262461"/>
                </a:lnTo>
                <a:cubicBezTo>
                  <a:pt x="224534" y="265684"/>
                  <a:pt x="222690" y="268906"/>
                  <a:pt x="219924" y="270748"/>
                </a:cubicBezTo>
                <a:cubicBezTo>
                  <a:pt x="216697" y="272129"/>
                  <a:pt x="213470" y="271668"/>
                  <a:pt x="210242" y="269827"/>
                </a:cubicBezTo>
                <a:lnTo>
                  <a:pt x="22141" y="143231"/>
                </a:lnTo>
                <a:cubicBezTo>
                  <a:pt x="19374" y="141850"/>
                  <a:pt x="17991" y="138628"/>
                  <a:pt x="17991" y="135866"/>
                </a:cubicBezTo>
                <a:cubicBezTo>
                  <a:pt x="17991" y="132643"/>
                  <a:pt x="19374" y="129881"/>
                  <a:pt x="22141" y="128500"/>
                </a:cubicBezTo>
                <a:lnTo>
                  <a:pt x="210703" y="1444"/>
                </a:lnTo>
                <a:cubicBezTo>
                  <a:pt x="213470" y="-397"/>
                  <a:pt x="216697" y="-397"/>
                  <a:pt x="219924" y="984"/>
                </a:cubicBezTo>
                <a:close/>
              </a:path>
            </a:pathLst>
          </a:custGeom>
          <a:solidFill>
            <a:schemeClr val="accent3"/>
          </a:solidFill>
          <a:ln>
            <a:noFill/>
          </a:ln>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pic>
        <p:nvPicPr>
          <p:cNvPr id="6" name="Picture 5" descr="管会 logo 1"/>
          <p:cNvPicPr>
            <a:picLocks noChangeAspect="1"/>
          </p:cNvPicPr>
          <p:nvPr/>
        </p:nvPicPr>
        <p:blipFill>
          <a:blip r:embed="rId1"/>
          <a:stretch>
            <a:fillRect/>
          </a:stretch>
        </p:blipFill>
        <p:spPr>
          <a:xfrm>
            <a:off x="10641965" y="365125"/>
            <a:ext cx="1193800" cy="401955"/>
          </a:xfrm>
          <a:prstGeom prst="rect">
            <a:avLst/>
          </a:prstGeom>
        </p:spPr>
      </p:pic>
    </p:spTree>
    <p:custDataLst>
      <p:tags r:id="rId2"/>
    </p:custDataLst>
  </p:cSld>
  <p:clrMapOvr>
    <a:masterClrMapping/>
  </p:clrMapOvr>
</p:sld>
</file>

<file path=ppt/tags/tag1.xml><?xml version="1.0" encoding="utf-8"?>
<p:tagLst xmlns:p="http://schemas.openxmlformats.org/presentationml/2006/main">
  <p:tag name="ISLIDE.DIAGRAM" val="#331857"/>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87994_3*n_i*1_2"/>
  <p:tag name="KSO_WM_TEMPLATE_CATEGORY" val="diagram"/>
  <p:tag name="KSO_WM_TEMPLATE_INDEX" val="20187994"/>
  <p:tag name="KSO_WM_UNIT_LAYERLEVEL" val="1_1"/>
  <p:tag name="KSO_WM_TAG_VERSION" val="1.0"/>
  <p:tag name="KSO_WM_BEAUTIFY_FLAG" val="#wm#"/>
  <p:tag name="KSO_WM_UNIT_TYPE" val="n_i"/>
  <p:tag name="KSO_WM_UNIT_INDEX" val="1_2"/>
  <p:tag name="KSO_WM_UNIT_FILL_FORE_SCHEMECOLOR_INDEX" val="14"/>
  <p:tag name="KSO_WM_UNIT_FILL_TYPE" val="1"/>
  <p:tag name="KSO_WM_UNIT_TEXT_FILL_FORE_SCHEMECOLOR_INDEX" val="13"/>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87994_3*n_i*1_3"/>
  <p:tag name="KSO_WM_TEMPLATE_CATEGORY" val="diagram"/>
  <p:tag name="KSO_WM_TEMPLATE_INDEX" val="20187994"/>
  <p:tag name="KSO_WM_UNIT_LAYERLEVEL" val="1_1"/>
  <p:tag name="KSO_WM_TAG_VERSION" val="1.0"/>
  <p:tag name="KSO_WM_BEAUTIFY_FLAG" val="#wm#"/>
  <p:tag name="KSO_WM_UNIT_TYPE" val="n_i"/>
  <p:tag name="KSO_WM_UNIT_INDEX" val="1_3"/>
  <p:tag name="KSO_WM_UNIT_FILL_FORE_SCHEMECOLOR_INDEX" val="14"/>
  <p:tag name="KSO_WM_UNIT_FILL_TYPE" val="1"/>
  <p:tag name="KSO_WM_UNIT_TEXT_FILL_FORE_SCHEMECOLOR_INDEX" val="13"/>
  <p:tag name="KSO_WM_UNIT_TEXT_FILL_TYPE" val="1"/>
</p:tagLst>
</file>

<file path=ppt/tags/tag12.xml><?xml version="1.0" encoding="utf-8"?>
<p:tagLst xmlns:p="http://schemas.openxmlformats.org/presentationml/2006/main">
  <p:tag name="KSO_WM_TEMPLATE_CATEGORY" val="diagram"/>
  <p:tag name="KSO_WM_TEMPLATE_INDEX" val="20187994"/>
  <p:tag name="KSO_WM_UNIT_TYPE" val="n_h_i"/>
  <p:tag name="KSO_WM_UNIT_INDEX" val="1_1_1"/>
  <p:tag name="KSO_WM_UNIT_ID" val="diagram20187994_3*n_h_i*1_1_1"/>
  <p:tag name="KSO_WM_UNIT_LAYERLEVEL" val="1_1_1"/>
  <p:tag name="KSO_WM_UNIT_HIGHLIGHT" val="0"/>
  <p:tag name="KSO_WM_UNIT_COMPATIBLE" val="0"/>
  <p:tag name="KSO_WM_BEAUTIFY_FLAG" val="#wm#"/>
  <p:tag name="KSO_WM_TAG_VERSION" val="1.0"/>
  <p:tag name="KSO_WM_DIAGRAM_GROUP_CODE" val="n1-1"/>
  <p:tag name="KSO_WM_UNIT_DIAGRAM_ISNUMVISUAL" val="0"/>
  <p:tag name="KSO_WM_UNIT_DIAGRAM_ISREFERUNIT" val="0"/>
  <p:tag name="KSO_WM_UNIT_COLOR_SCHEME_SHAPE_ID" val="8"/>
  <p:tag name="KSO_WM_UNIT_COLOR_SCHEME_PARENT_PAGE" val="0_5"/>
  <p:tag name="KSO_WM_UNIT_FILL_FORE_SCHEMECOLOR_INDEX" val="5"/>
  <p:tag name="KSO_WM_UNIT_FILL_TYPE" val="1"/>
  <p:tag name="KSO_WM_UNIT_TEXT_FILL_FORE_SCHEMECOLOR_INDEX" val="14"/>
  <p:tag name="KSO_WM_UNIT_TEXT_FILL_TYPE" val="1"/>
</p:tagLst>
</file>

<file path=ppt/tags/tag13.xml><?xml version="1.0" encoding="utf-8"?>
<p:tagLst xmlns:p="http://schemas.openxmlformats.org/presentationml/2006/main">
  <p:tag name="KSO_WM_UNIT_VALUE" val="3"/>
  <p:tag name="KSO_WM_UNIT_HIGHLIGHT" val="0"/>
  <p:tag name="KSO_WM_UNIT_COMPATIBLE" val="0"/>
  <p:tag name="KSO_WM_DIAGRAM_GROUP_CODE" val="n1-1"/>
  <p:tag name="KSO_WM_UNIT_TYPE" val="n_h_f"/>
  <p:tag name="KSO_WM_UNIT_INDEX" val="1_1_1"/>
  <p:tag name="KSO_WM_UNIT_ID" val="diagram20187994_3*n_h_f*1_1_1"/>
  <p:tag name="KSO_WM_TEMPLATE_CATEGORY" val="diagram"/>
  <p:tag name="KSO_WM_TEMPLATE_INDEX" val="20187994"/>
  <p:tag name="KSO_WM_UNIT_LAYERLEVEL" val="1_1_1"/>
  <p:tag name="KSO_WM_TAG_VERSION" val="1.0"/>
  <p:tag name="KSO_WM_BEAUTIFY_FLAG" val="#wm#"/>
  <p:tag name="KSO_WM_UNIT_PRESET_TEXT" val="添加标题"/>
  <p:tag name="KSO_WM_UNIT_NOCLEAR" val="0"/>
  <p:tag name="KSO_WM_UNIT_DIAGRAM_ISNUMVISUAL" val="0"/>
  <p:tag name="KSO_WM_UNIT_DIAGRAM_ISREFERUNIT" val="0"/>
  <p:tag name="KSO_WM_UNIT_COLOR_SCHEME_SHAPE_ID" val="30"/>
  <p:tag name="KSO_WM_UNIT_COLOR_SCHEME_PARENT_PAGE" val="0_5"/>
  <p:tag name="KSO_WM_UNIT_TEXT_FILL_FORE_SCHEMECOLOR_INDEX" val="14"/>
  <p:tag name="KSO_WM_UNIT_TEXT_FILL_TYPE" val="1"/>
</p:tagLst>
</file>

<file path=ppt/tags/tag14.xml><?xml version="1.0" encoding="utf-8"?>
<p:tagLst xmlns:p="http://schemas.openxmlformats.org/presentationml/2006/main">
  <p:tag name="KSO_WM_TEMPLATE_CATEGORY" val="diagram"/>
  <p:tag name="KSO_WM_TEMPLATE_INDEX" val="20187994"/>
  <p:tag name="KSO_WM_UNIT_TYPE" val="n_h_h_i"/>
  <p:tag name="KSO_WM_UNIT_INDEX" val="1_2_1_2"/>
  <p:tag name="KSO_WM_UNIT_ID" val="diagram20187994_3*n_h_h_i*1_2_1_2"/>
  <p:tag name="KSO_WM_UNIT_LAYERLEVEL" val="1_1_1_1"/>
  <p:tag name="KSO_WM_UNIT_HIGHLIGHT" val="0"/>
  <p:tag name="KSO_WM_UNIT_COMPATIBLE" val="0"/>
  <p:tag name="KSO_WM_BEAUTIFY_FLAG" val="#wm#"/>
  <p:tag name="KSO_WM_TAG_VERSION" val="1.0"/>
  <p:tag name="KSO_WM_DIAGRAM_GROUP_CODE" val="n1-1"/>
  <p:tag name="KSO_WM_UNIT_DIAGRAM_ISNUMVISUAL" val="0"/>
  <p:tag name="KSO_WM_UNIT_DIAGRAM_ISREFERUNIT" val="0"/>
  <p:tag name="KSO_WM_UNIT_COLOR_SCHEME_SHAPE_ID" val="16"/>
  <p:tag name="KSO_WM_UNIT_COLOR_SCHEME_PARENT_PAGE" val="0_5"/>
  <p:tag name="KSO_WM_UNIT_FILL_FORE_SCHEMECOLOR_INDEX" val="6"/>
  <p:tag name="KSO_WM_UNIT_FILL_TYPE" val="1"/>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DIAGRAM_GROUP_CODE" val="n1-1"/>
  <p:tag name="KSO_WM_UNIT_TYPE" val="n_h_h_f"/>
  <p:tag name="KSO_WM_UNIT_INDEX" val="1_2_1_1"/>
  <p:tag name="KSO_WM_UNIT_ID" val="diagram20187994_3*n_h_h_f*1_2_1_1"/>
  <p:tag name="KSO_WM_TEMPLATE_CATEGORY" val="diagram"/>
  <p:tag name="KSO_WM_TEMPLATE_INDEX" val="20187994"/>
  <p:tag name="KSO_WM_UNIT_LAYERLEVEL" val="1_1_1_1"/>
  <p:tag name="KSO_WM_TAG_VERSION" val="1.0"/>
  <p:tag name="KSO_WM_BEAUTIFY_FLAG" val="#wm#"/>
  <p:tag name="KSO_WM_UNIT_PRESET_TEXT" val="添加标题"/>
  <p:tag name="KSO_WM_UNIT_VALUE" val="7"/>
  <p:tag name="KSO_WM_UNIT_NOCLEAR" val="0"/>
  <p:tag name="KSO_WM_UNIT_DIAGRAM_ISNUMVISUAL" val="0"/>
  <p:tag name="KSO_WM_UNIT_DIAGRAM_ISREFERUNIT" val="0"/>
  <p:tag name="KSO_WM_UNIT_COLOR_SCHEME_SHAPE_ID" val="20"/>
  <p:tag name="KSO_WM_UNIT_COLOR_SCHEME_PARENT_PAGE" val="0_5"/>
  <p:tag name="KSO_WM_UNIT_TEXT_FILL_FORE_SCHEMECOLOR_INDEX" val="14"/>
  <p:tag name="KSO_WM_UNIT_TEXT_FILL_TYPE" val="1"/>
</p:tagLst>
</file>

<file path=ppt/tags/tag16.xml><?xml version="1.0" encoding="utf-8"?>
<p:tagLst xmlns:p="http://schemas.openxmlformats.org/presentationml/2006/main">
  <p:tag name="KSO_WM_TEMPLATE_CATEGORY" val="diagram"/>
  <p:tag name="KSO_WM_TEMPLATE_INDEX" val="20187994"/>
  <p:tag name="KSO_WM_UNIT_TYPE" val="n_h_h_i"/>
  <p:tag name="KSO_WM_UNIT_INDEX" val="1_2_2_1"/>
  <p:tag name="KSO_WM_UNIT_ID" val="diagram20187994_3*n_h_h_i*1_2_2_1"/>
  <p:tag name="KSO_WM_UNIT_LAYERLEVEL" val="1_1_1_1"/>
  <p:tag name="KSO_WM_UNIT_HIGHLIGHT" val="0"/>
  <p:tag name="KSO_WM_UNIT_COMPATIBLE" val="0"/>
  <p:tag name="KSO_WM_BEAUTIFY_FLAG" val="#wm#"/>
  <p:tag name="KSO_WM_TAG_VERSION" val="1.0"/>
  <p:tag name="KSO_WM_DIAGRAM_GROUP_CODE" val="n1-1"/>
  <p:tag name="KSO_WM_UNIT_DIAGRAM_ISNUMVISUAL" val="0"/>
  <p:tag name="KSO_WM_UNIT_DIAGRAM_ISREFERUNIT" val="0"/>
  <p:tag name="KSO_WM_UNIT_COLOR_SCHEME_SHAPE_ID" val="34"/>
  <p:tag name="KSO_WM_UNIT_COLOR_SCHEME_PARENT_PAGE" val="0_5"/>
  <p:tag name="KSO_WM_UNIT_FILL_FORE_SCHEMECOLOR_INDEX" val="7"/>
  <p:tag name="KSO_WM_UNIT_FILL_TYPE" val="1"/>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DIAGRAM_GROUP_CODE" val="n1-1"/>
  <p:tag name="KSO_WM_UNIT_TYPE" val="n_h_h_f"/>
  <p:tag name="KSO_WM_UNIT_INDEX" val="1_2_2_1"/>
  <p:tag name="KSO_WM_UNIT_ID" val="diagram20187994_3*n_h_h_f*1_2_2_1"/>
  <p:tag name="KSO_WM_TEMPLATE_CATEGORY" val="diagram"/>
  <p:tag name="KSO_WM_TEMPLATE_INDEX" val="20187994"/>
  <p:tag name="KSO_WM_UNIT_LAYERLEVEL" val="1_1_1_1"/>
  <p:tag name="KSO_WM_TAG_VERSION" val="1.0"/>
  <p:tag name="KSO_WM_BEAUTIFY_FLAG" val="#wm#"/>
  <p:tag name="KSO_WM_UNIT_PRESET_TEXT" val="添加标题"/>
  <p:tag name="KSO_WM_UNIT_VALUE" val="7"/>
  <p:tag name="KSO_WM_UNIT_NOCLEAR" val="0"/>
  <p:tag name="KSO_WM_UNIT_DIAGRAM_ISNUMVISUAL" val="0"/>
  <p:tag name="KSO_WM_UNIT_DIAGRAM_ISREFERUNIT" val="0"/>
  <p:tag name="KSO_WM_UNIT_COLOR_SCHEME_SHAPE_ID" val="37"/>
  <p:tag name="KSO_WM_UNIT_COLOR_SCHEME_PARENT_PAGE" val="0_5"/>
  <p:tag name="KSO_WM_UNIT_TEXT_FILL_FORE_SCHEMECOLOR_INDEX" val="14"/>
  <p:tag name="KSO_WM_UNIT_TEXT_FILL_TYPE" val="1"/>
</p:tagLst>
</file>

<file path=ppt/tags/tag18.xml><?xml version="1.0" encoding="utf-8"?>
<p:tagLst xmlns:p="http://schemas.openxmlformats.org/presentationml/2006/main">
  <p:tag name="KSO_WM_TEMPLATE_CATEGORY" val="diagram"/>
  <p:tag name="KSO_WM_TEMPLATE_INDEX" val="20187994"/>
  <p:tag name="KSO_WM_UNIT_TYPE" val="n_h_h_i"/>
  <p:tag name="KSO_WM_UNIT_INDEX" val="1_2_3_1"/>
  <p:tag name="KSO_WM_UNIT_ID" val="diagram20187994_3*n_h_h_i*1_2_3_1"/>
  <p:tag name="KSO_WM_UNIT_LAYERLEVEL" val="1_1_1_1"/>
  <p:tag name="KSO_WM_UNIT_HIGHLIGHT" val="0"/>
  <p:tag name="KSO_WM_UNIT_COMPATIBLE" val="0"/>
  <p:tag name="KSO_WM_BEAUTIFY_FLAG" val="#wm#"/>
  <p:tag name="KSO_WM_TAG_VERSION" val="1.0"/>
  <p:tag name="KSO_WM_DIAGRAM_GROUP_CODE" val="n1-1"/>
  <p:tag name="KSO_WM_UNIT_DIAGRAM_ISNUMVISUAL" val="0"/>
  <p:tag name="KSO_WM_UNIT_DIAGRAM_ISREFERUNIT" val="0"/>
  <p:tag name="KSO_WM_UNIT_COLOR_SCHEME_SHAPE_ID" val="36"/>
  <p:tag name="KSO_WM_UNIT_COLOR_SCHEME_PARENT_PAGE" val="0_5"/>
  <p:tag name="KSO_WM_UNIT_FILL_FORE_SCHEMECOLOR_INDEX" val="8"/>
  <p:tag name="KSO_WM_UNIT_FILL_TYPE" val="1"/>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DIAGRAM_GROUP_CODE" val="n1-1"/>
  <p:tag name="KSO_WM_UNIT_TYPE" val="n_h_h_f"/>
  <p:tag name="KSO_WM_UNIT_INDEX" val="1_2_3_1"/>
  <p:tag name="KSO_WM_UNIT_ID" val="diagram20187994_3*n_h_h_f*1_2_3_1"/>
  <p:tag name="KSO_WM_TEMPLATE_CATEGORY" val="diagram"/>
  <p:tag name="KSO_WM_TEMPLATE_INDEX" val="20187994"/>
  <p:tag name="KSO_WM_UNIT_LAYERLEVEL" val="1_1_1_1"/>
  <p:tag name="KSO_WM_TAG_VERSION" val="1.0"/>
  <p:tag name="KSO_WM_BEAUTIFY_FLAG" val="#wm#"/>
  <p:tag name="KSO_WM_UNIT_PRESET_TEXT" val="添加标题"/>
  <p:tag name="KSO_WM_UNIT_VALUE" val="7"/>
  <p:tag name="KSO_WM_UNIT_NOCLEAR" val="0"/>
  <p:tag name="KSO_WM_UNIT_DIAGRAM_ISNUMVISUAL" val="0"/>
  <p:tag name="KSO_WM_UNIT_DIAGRAM_ISREFERUNIT" val="0"/>
  <p:tag name="KSO_WM_UNIT_COLOR_SCHEME_SHAPE_ID" val="38"/>
  <p:tag name="KSO_WM_UNIT_COLOR_SCHEME_PARENT_PAGE" val="0_5"/>
  <p:tag name="KSO_WM_UNIT_TEXT_FILL_FORE_SCHEMECOLOR_INDEX" val="14"/>
  <p:tag name="KSO_WM_UNIT_TEXT_FILL_TYPE" val="1"/>
</p:tagLst>
</file>

<file path=ppt/tags/tag2.xml><?xml version="1.0" encoding="utf-8"?>
<p:tagLst xmlns:p="http://schemas.openxmlformats.org/presentationml/2006/main">
  <p:tag name="ISLIDE.DIAGRAM" val="#331857;"/>
</p:tagLst>
</file>

<file path=ppt/tags/tag20.xml><?xml version="1.0" encoding="utf-8"?>
<p:tagLst xmlns:p="http://schemas.openxmlformats.org/presentationml/2006/main">
  <p:tag name="KSO_WM_TEMPLATE_CATEGORY" val="diagram"/>
  <p:tag name="KSO_WM_TEMPLATE_INDEX" val="20187994"/>
  <p:tag name="KSO_WM_UNIT_TYPE" val="n_h_h_i"/>
  <p:tag name="KSO_WM_UNIT_INDEX" val="1_2_4_1"/>
  <p:tag name="KSO_WM_UNIT_ID" val="diagram20187994_3*n_h_h_i*1_2_4_1"/>
  <p:tag name="KSO_WM_UNIT_LAYERLEVEL" val="1_1_1_1"/>
  <p:tag name="KSO_WM_UNIT_HIGHLIGHT" val="0"/>
  <p:tag name="KSO_WM_UNIT_COMPATIBLE" val="0"/>
  <p:tag name="KSO_WM_BEAUTIFY_FLAG" val="#wm#"/>
  <p:tag name="KSO_WM_TAG_VERSION" val="1.0"/>
  <p:tag name="KSO_WM_DIAGRAM_GROUP_CODE" val="n1-1"/>
  <p:tag name="KSO_WM_UNIT_DIAGRAM_ISNUMVISUAL" val="0"/>
  <p:tag name="KSO_WM_UNIT_DIAGRAM_ISREFERUNIT" val="0"/>
  <p:tag name="KSO_WM_UNIT_COLOR_SCHEME_SHAPE_ID" val="40"/>
  <p:tag name="KSO_WM_UNIT_COLOR_SCHEME_PARENT_PAGE" val="0_5"/>
  <p:tag name="KSO_WM_UNIT_FILL_FORE_SCHEMECOLOR_INDEX" val="9"/>
  <p:tag name="KSO_WM_UNIT_FILL_TYPE" val="1"/>
  <p:tag name="KSO_WM_UNIT_TEXT_FILL_FORE_SCHEMECOLOR_INDEX" val="14"/>
  <p:tag name="KSO_WM_UNIT_TEXT_FILL_TYPE" val="1"/>
</p:tagLst>
</file>

<file path=ppt/tags/tag21.xml><?xml version="1.0" encoding="utf-8"?>
<p:tagLst xmlns:p="http://schemas.openxmlformats.org/presentationml/2006/main">
  <p:tag name="KSO_WM_UNIT_HIGHLIGHT" val="0"/>
  <p:tag name="KSO_WM_UNIT_COMPATIBLE" val="0"/>
  <p:tag name="KSO_WM_DIAGRAM_GROUP_CODE" val="n1-1"/>
  <p:tag name="KSO_WM_UNIT_TYPE" val="n_h_h_f"/>
  <p:tag name="KSO_WM_UNIT_INDEX" val="1_2_4_1"/>
  <p:tag name="KSO_WM_UNIT_ID" val="diagram20187994_3*n_h_h_f*1_2_4_1"/>
  <p:tag name="KSO_WM_TEMPLATE_CATEGORY" val="diagram"/>
  <p:tag name="KSO_WM_TEMPLATE_INDEX" val="20187994"/>
  <p:tag name="KSO_WM_UNIT_LAYERLEVEL" val="1_1_1_1"/>
  <p:tag name="KSO_WM_TAG_VERSION" val="1.0"/>
  <p:tag name="KSO_WM_BEAUTIFY_FLAG" val="#wm#"/>
  <p:tag name="KSO_WM_UNIT_PRESET_TEXT" val="添加标题"/>
  <p:tag name="KSO_WM_UNIT_VALUE" val="7"/>
  <p:tag name="KSO_WM_UNIT_NOCLEAR" val="0"/>
  <p:tag name="KSO_WM_UNIT_DIAGRAM_ISNUMVISUAL" val="0"/>
  <p:tag name="KSO_WM_UNIT_DIAGRAM_ISREFERUNIT" val="0"/>
  <p:tag name="KSO_WM_UNIT_COLOR_SCHEME_SHAPE_ID" val="41"/>
  <p:tag name="KSO_WM_UNIT_COLOR_SCHEME_PARENT_PAGE" val="0_5"/>
  <p:tag name="KSO_WM_UNIT_TEXT_FILL_FORE_SCHEMECOLOR_INDEX" val="14"/>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87994_3*n_i*1_4"/>
  <p:tag name="KSO_WM_TEMPLATE_CATEGORY" val="diagram"/>
  <p:tag name="KSO_WM_TEMPLATE_INDEX" val="20187994"/>
  <p:tag name="KSO_WM_UNIT_LAYERLEVEL" val="1_1"/>
  <p:tag name="KSO_WM_TAG_VERSION" val="1.0"/>
  <p:tag name="KSO_WM_BEAUTIFY_FLAG" val="#wm#"/>
  <p:tag name="KSO_WM_UNIT_TYPE" val="n_i"/>
  <p:tag name="KSO_WM_UNIT_INDEX" val="1_4"/>
  <p:tag name="KSO_WM_UNIT_FILL_FORE_SCHEMECOLOR_INDEX" val="14"/>
  <p:tag name="KSO_WM_UNIT_FILL_TYPE" val="1"/>
  <p:tag name="KSO_WM_UNIT_TEXT_FILL_FORE_SCHEMECOLOR_INDEX" val="13"/>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87994_3*n_i*1_5"/>
  <p:tag name="KSO_WM_TEMPLATE_CATEGORY" val="diagram"/>
  <p:tag name="KSO_WM_TEMPLATE_INDEX" val="20187994"/>
  <p:tag name="KSO_WM_UNIT_LAYERLEVEL" val="1_1"/>
  <p:tag name="KSO_WM_TAG_VERSION" val="1.0"/>
  <p:tag name="KSO_WM_BEAUTIFY_FLAG" val="#wm#"/>
  <p:tag name="KSO_WM_UNIT_TYPE" val="n_i"/>
  <p:tag name="KSO_WM_UNIT_INDEX" val="1_5"/>
  <p:tag name="KSO_WM_UNIT_FILL_FORE_SCHEMECOLOR_INDEX" val="14"/>
  <p:tag name="KSO_WM_UNIT_FILL_TYPE" val="1"/>
  <p:tag name="KSO_WM_UNIT_TEXT_FILL_FORE_SCHEMECOLOR_INDEX" val="2"/>
  <p:tag name="KSO_WM_UNIT_TEXT_FILL_TYPE" val="1"/>
</p:tagLst>
</file>

<file path=ppt/tags/tag24.xml><?xml version="1.0" encoding="utf-8"?>
<p:tagLst xmlns:p="http://schemas.openxmlformats.org/presentationml/2006/main">
  <p:tag name="ISLIDE.ICON" val="#94488;"/>
</p:tagLst>
</file>

<file path=ppt/tags/tag25.xml><?xml version="1.0" encoding="utf-8"?>
<p:tagLst xmlns:p="http://schemas.openxmlformats.org/presentationml/2006/main">
  <p:tag name="ISLIDE.ICON" val="#380048;"/>
</p:tagLst>
</file>

<file path=ppt/tags/tag3.xml><?xml version="1.0" encoding="utf-8"?>
<p:tagLst xmlns:p="http://schemas.openxmlformats.org/presentationml/2006/main">
  <p:tag name="ISLIDE.DIAGRAM" val="#331881"/>
</p:tagLst>
</file>

<file path=ppt/tags/tag4.xml><?xml version="1.0" encoding="utf-8"?>
<p:tagLst xmlns:p="http://schemas.openxmlformats.org/presentationml/2006/main">
  <p:tag name="ISLIDE.DIAGRAM" val="#331881;"/>
</p:tagLst>
</file>

<file path=ppt/tags/tag5.xml><?xml version="1.0" encoding="utf-8"?>
<p:tagLst xmlns:p="http://schemas.openxmlformats.org/presentationml/2006/main">
  <p:tag name="ISLIDE.DIAGRAM" val="#331881"/>
</p:tagLst>
</file>

<file path=ppt/tags/tag6.xml><?xml version="1.0" encoding="utf-8"?>
<p:tagLst xmlns:p="http://schemas.openxmlformats.org/presentationml/2006/main">
  <p:tag name="ISLIDE.DIAGRAM" val="#331881;"/>
</p:tagLst>
</file>

<file path=ppt/tags/tag7.xml><?xml version="1.0" encoding="utf-8"?>
<p:tagLst xmlns:p="http://schemas.openxmlformats.org/presentationml/2006/main">
  <p:tag name="ISLIDE.ICON" val="#94488;"/>
</p:tagLst>
</file>

<file path=ppt/tags/tag8.xml><?xml version="1.0" encoding="utf-8"?>
<p:tagLst xmlns:p="http://schemas.openxmlformats.org/presentationml/2006/main">
  <p:tag name="ISLIDE.ICON" val="#94488;"/>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ID" val="diagram20187994_3*n_i*1_1"/>
  <p:tag name="KSO_WM_TEMPLATE_CATEGORY" val="diagram"/>
  <p:tag name="KSO_WM_TEMPLATE_INDEX" val="20187994"/>
  <p:tag name="KSO_WM_UNIT_LAYERLEVEL" val="1_1"/>
  <p:tag name="KSO_WM_TAG_VERSION" val="1.0"/>
  <p:tag name="KSO_WM_BEAUTIFY_FLAG" val="#wm#"/>
  <p:tag name="KSO_WM_UNIT_TYPE" val="n_i"/>
  <p:tag name="KSO_WM_UNIT_INDEX" val="1_1"/>
  <p:tag name="KSO_WM_UNIT_FILL_FORE_SCHEMECOLOR_INDEX" val="14"/>
  <p:tag name="KSO_WM_UNIT_FILL_TYPE" val="1"/>
  <p:tag name="KSO_WM_UNIT_TEXT_FILL_FORE_SCHEMECOLOR_INDEX" val="13"/>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1399</Words>
  <Application>WPS 演示</Application>
  <PresentationFormat>宽屏</PresentationFormat>
  <Paragraphs>187</Paragraphs>
  <Slides>15</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宋体</vt:lpstr>
      <vt:lpstr>Wingdings</vt:lpstr>
      <vt:lpstr>微软雅黑</vt:lpstr>
      <vt:lpstr>黑体</vt:lpstr>
      <vt:lpstr>Arial Unicode MS</vt:lpstr>
      <vt:lpstr>等线 Light</vt:lpstr>
      <vt:lpstr>等线</vt:lpstr>
      <vt:lpstr>Office 主题​​</vt:lpstr>
      <vt:lpstr>PowerPoint 演示文稿</vt:lpstr>
      <vt:lpstr>对应专业</vt:lpstr>
      <vt:lpstr>试点院校条件</vt:lpstr>
      <vt:lpstr>试点院校的工作流程</vt:lpstr>
      <vt:lpstr>未参加过证书试点的院校—申报流程</vt:lpstr>
      <vt:lpstr>参加过2019年证书试点的院校—申报流程</vt:lpstr>
      <vt:lpstr>教材</vt:lpstr>
      <vt:lpstr>教材规划</vt:lpstr>
      <vt:lpstr>云课程服务平台</vt:lpstr>
      <vt:lpstr>云课程特色</vt:lpstr>
      <vt:lpstr>云课程资源</vt:lpstr>
      <vt:lpstr>联系方式</vt:lpstr>
      <vt:lpstr>答疑解惑</vt:lpstr>
      <vt:lpstr>答疑解惑</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ITMC</dc:creator>
  <dc:description>WWW.ITMC.CN</dc:description>
  <cp:lastModifiedBy>user1</cp:lastModifiedBy>
  <cp:revision>173</cp:revision>
  <dcterms:created xsi:type="dcterms:W3CDTF">2020-04-07T09:00:00Z</dcterms:created>
  <dcterms:modified xsi:type="dcterms:W3CDTF">2021-08-25T00:52:56Z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AE5F8CF22EEC47CE9DA561515AABC664</vt:lpwstr>
  </property>
</Properties>
</file>